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sldIdLst>
    <p:sldId id="256" r:id="rId2"/>
    <p:sldId id="282" r:id="rId3"/>
    <p:sldId id="281" r:id="rId4"/>
    <p:sldId id="283" r:id="rId5"/>
    <p:sldId id="284" r:id="rId6"/>
    <p:sldId id="285" r:id="rId7"/>
    <p:sldId id="259" r:id="rId8"/>
    <p:sldId id="260" r:id="rId9"/>
    <p:sldId id="261" r:id="rId10"/>
    <p:sldId id="272" r:id="rId11"/>
    <p:sldId id="271" r:id="rId12"/>
    <p:sldId id="262" r:id="rId13"/>
    <p:sldId id="273" r:id="rId14"/>
    <p:sldId id="268" r:id="rId15"/>
    <p:sldId id="274" r:id="rId16"/>
    <p:sldId id="265" r:id="rId17"/>
    <p:sldId id="275" r:id="rId18"/>
    <p:sldId id="276" r:id="rId19"/>
    <p:sldId id="277" r:id="rId20"/>
    <p:sldId id="278" r:id="rId21"/>
    <p:sldId id="264" r:id="rId22"/>
    <p:sldId id="266" r:id="rId23"/>
    <p:sldId id="267" r:id="rId24"/>
    <p:sldId id="258" r:id="rId25"/>
    <p:sldId id="279" r:id="rId26"/>
    <p:sldId id="280" r:id="rId27"/>
    <p:sldId id="270" r:id="rId28"/>
    <p:sldId id="26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384" y="-15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EC1895-67D6-4118-8E41-302BACFC8AA3}"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EA0EFE75-F70D-4FEF-83E9-ED779A42AD16}">
      <dgm:prSet/>
      <dgm:spPr/>
      <dgm:t>
        <a:bodyPr/>
        <a:lstStyle/>
        <a:p>
          <a:r>
            <a:rPr lang="en-US"/>
            <a:t>139/172 USA   (Data from 1945-1998).</a:t>
          </a:r>
        </a:p>
      </dgm:t>
    </dgm:pt>
    <dgm:pt modelId="{F9165DE2-4022-4E58-BCC1-855F4781D9EA}" type="parTrans" cxnId="{18A55AAB-CB72-4E51-9B3E-5D3FD696AB61}">
      <dgm:prSet/>
      <dgm:spPr/>
      <dgm:t>
        <a:bodyPr/>
        <a:lstStyle/>
        <a:p>
          <a:endParaRPr lang="en-US"/>
        </a:p>
      </dgm:t>
    </dgm:pt>
    <dgm:pt modelId="{BFBC4D5B-5661-4D2C-B068-528CAD40C119}" type="sibTrans" cxnId="{18A55AAB-CB72-4E51-9B3E-5D3FD696AB61}">
      <dgm:prSet/>
      <dgm:spPr/>
      <dgm:t>
        <a:bodyPr/>
        <a:lstStyle/>
        <a:p>
          <a:endParaRPr lang="en-US"/>
        </a:p>
      </dgm:t>
    </dgm:pt>
    <dgm:pt modelId="{A05B19BB-669B-4198-864A-6041BF042027}">
      <dgm:prSet/>
      <dgm:spPr/>
      <dgm:t>
        <a:bodyPr/>
        <a:lstStyle/>
        <a:p>
          <a:r>
            <a:rPr lang="en-US"/>
            <a:t>2008=56%</a:t>
          </a:r>
        </a:p>
      </dgm:t>
    </dgm:pt>
    <dgm:pt modelId="{2CB2B56C-9439-4ADE-A357-F0CF38E4484D}" type="parTrans" cxnId="{22051C2E-60E8-4D6F-9BFD-74DACD1E4FA4}">
      <dgm:prSet/>
      <dgm:spPr/>
      <dgm:t>
        <a:bodyPr/>
        <a:lstStyle/>
        <a:p>
          <a:endParaRPr lang="en-US"/>
        </a:p>
      </dgm:t>
    </dgm:pt>
    <dgm:pt modelId="{BFC3CDE2-F435-4E5A-9588-78E6B25E6CEC}" type="sibTrans" cxnId="{22051C2E-60E8-4D6F-9BFD-74DACD1E4FA4}">
      <dgm:prSet/>
      <dgm:spPr/>
      <dgm:t>
        <a:bodyPr/>
        <a:lstStyle/>
        <a:p>
          <a:endParaRPr lang="en-US"/>
        </a:p>
      </dgm:t>
    </dgm:pt>
    <dgm:pt modelId="{3404F2FF-E935-473C-99CB-EAB1CB35DADD}">
      <dgm:prSet/>
      <dgm:spPr/>
      <dgm:t>
        <a:bodyPr/>
        <a:lstStyle/>
        <a:p>
          <a:r>
            <a:rPr lang="en-US"/>
            <a:t>% 64 (Ages: 18 and older)</a:t>
          </a:r>
        </a:p>
      </dgm:t>
    </dgm:pt>
    <dgm:pt modelId="{DFE79853-BCEE-468A-881F-A5C95DAF9F8B}" type="parTrans" cxnId="{F9EA82B2-4EE5-4B8C-8C67-E1699D063A07}">
      <dgm:prSet/>
      <dgm:spPr/>
      <dgm:t>
        <a:bodyPr/>
        <a:lstStyle/>
        <a:p>
          <a:endParaRPr lang="en-US"/>
        </a:p>
      </dgm:t>
    </dgm:pt>
    <dgm:pt modelId="{37DC4F78-B465-4DE9-8962-F4C9D0C1FD24}" type="sibTrans" cxnId="{F9EA82B2-4EE5-4B8C-8C67-E1699D063A07}">
      <dgm:prSet/>
      <dgm:spPr/>
      <dgm:t>
        <a:bodyPr/>
        <a:lstStyle/>
        <a:p>
          <a:endParaRPr lang="en-US"/>
        </a:p>
      </dgm:t>
    </dgm:pt>
    <dgm:pt modelId="{94C6314B-9FAD-4F76-9436-E463B7D26AA1}">
      <dgm:prSet/>
      <dgm:spPr/>
      <dgm:t>
        <a:bodyPr/>
        <a:lstStyle/>
        <a:p>
          <a:r>
            <a:rPr lang="en-US"/>
            <a:t>% 47 (Ages: 18-24)</a:t>
          </a:r>
        </a:p>
      </dgm:t>
    </dgm:pt>
    <dgm:pt modelId="{E3B70F07-D153-4395-B162-C1056910B940}" type="parTrans" cxnId="{FD9FDED4-29E7-42DF-8155-3DDE109AE26B}">
      <dgm:prSet/>
      <dgm:spPr/>
      <dgm:t>
        <a:bodyPr/>
        <a:lstStyle/>
        <a:p>
          <a:endParaRPr lang="en-US"/>
        </a:p>
      </dgm:t>
    </dgm:pt>
    <dgm:pt modelId="{D923343E-A920-4487-A321-F8054FE6CE56}" type="sibTrans" cxnId="{FD9FDED4-29E7-42DF-8155-3DDE109AE26B}">
      <dgm:prSet/>
      <dgm:spPr/>
      <dgm:t>
        <a:bodyPr/>
        <a:lstStyle/>
        <a:p>
          <a:endParaRPr lang="en-US"/>
        </a:p>
      </dgm:t>
    </dgm:pt>
    <dgm:pt modelId="{715EC5F0-DDF1-46E7-A564-F6CC6EFF49BB}">
      <dgm:prSet/>
      <dgm:spPr/>
      <dgm:t>
        <a:bodyPr/>
        <a:lstStyle/>
        <a:p>
          <a:r>
            <a:rPr lang="en-US"/>
            <a:t>% 73 (Ages: 65-74)</a:t>
          </a:r>
        </a:p>
      </dgm:t>
    </dgm:pt>
    <dgm:pt modelId="{D90CD4CC-CDA3-49C5-BD53-A868D7BB2C5E}" type="parTrans" cxnId="{20B11FDE-8D38-4E8C-AFF1-B7ACF493ADF9}">
      <dgm:prSet/>
      <dgm:spPr/>
      <dgm:t>
        <a:bodyPr/>
        <a:lstStyle/>
        <a:p>
          <a:endParaRPr lang="en-US"/>
        </a:p>
      </dgm:t>
    </dgm:pt>
    <dgm:pt modelId="{7BE04B8B-FDDC-4011-864E-A1CC373CD1BE}" type="sibTrans" cxnId="{20B11FDE-8D38-4E8C-AFF1-B7ACF493ADF9}">
      <dgm:prSet/>
      <dgm:spPr/>
      <dgm:t>
        <a:bodyPr/>
        <a:lstStyle/>
        <a:p>
          <a:endParaRPr lang="en-US"/>
        </a:p>
      </dgm:t>
    </dgm:pt>
    <dgm:pt modelId="{A77584EC-2929-43BC-B0BD-9559C018DFCA}">
      <dgm:prSet/>
      <dgm:spPr/>
      <dgm:t>
        <a:bodyPr/>
        <a:lstStyle/>
        <a:p>
          <a:r>
            <a:rPr lang="en-US"/>
            <a:t>Men: % 62</a:t>
          </a:r>
        </a:p>
      </dgm:t>
    </dgm:pt>
    <dgm:pt modelId="{21F09FD7-90C2-4A30-ABE2-A2DE2A6710FC}" type="parTrans" cxnId="{E7B377F5-25B0-49D7-9F74-020D8A55A821}">
      <dgm:prSet/>
      <dgm:spPr/>
      <dgm:t>
        <a:bodyPr/>
        <a:lstStyle/>
        <a:p>
          <a:endParaRPr lang="en-US"/>
        </a:p>
      </dgm:t>
    </dgm:pt>
    <dgm:pt modelId="{470EC3E0-254C-4011-B549-384296EB6418}" type="sibTrans" cxnId="{E7B377F5-25B0-49D7-9F74-020D8A55A821}">
      <dgm:prSet/>
      <dgm:spPr/>
      <dgm:t>
        <a:bodyPr/>
        <a:lstStyle/>
        <a:p>
          <a:endParaRPr lang="en-US"/>
        </a:p>
      </dgm:t>
    </dgm:pt>
    <dgm:pt modelId="{CDC4EFA6-1EC6-46DC-8D6D-31BF7412083A}">
      <dgm:prSet/>
      <dgm:spPr/>
      <dgm:t>
        <a:bodyPr/>
        <a:lstStyle/>
        <a:p>
          <a:r>
            <a:rPr lang="en-US"/>
            <a:t>Women: % 65</a:t>
          </a:r>
        </a:p>
      </dgm:t>
    </dgm:pt>
    <dgm:pt modelId="{3D388BA7-DEA0-4D2D-ABDD-9C7FF20D2BBA}" type="parTrans" cxnId="{8B055800-159D-4478-896D-D7F7D295C3F0}">
      <dgm:prSet/>
      <dgm:spPr/>
      <dgm:t>
        <a:bodyPr/>
        <a:lstStyle/>
        <a:p>
          <a:endParaRPr lang="en-US"/>
        </a:p>
      </dgm:t>
    </dgm:pt>
    <dgm:pt modelId="{95F76416-80CE-4076-AB99-E51739762537}" type="sibTrans" cxnId="{8B055800-159D-4478-896D-D7F7D295C3F0}">
      <dgm:prSet/>
      <dgm:spPr/>
      <dgm:t>
        <a:bodyPr/>
        <a:lstStyle/>
        <a:p>
          <a:endParaRPr lang="en-US"/>
        </a:p>
      </dgm:t>
    </dgm:pt>
    <dgm:pt modelId="{A0DA7967-534F-4E60-9458-90909DA7193C}">
      <dgm:prSet/>
      <dgm:spPr/>
      <dgm:t>
        <a:bodyPr/>
        <a:lstStyle/>
        <a:p>
          <a:r>
            <a:rPr lang="en-US"/>
            <a:t>Source: </a:t>
          </a:r>
          <a:r>
            <a:rPr lang="en-US" i="1"/>
            <a:t>Washington Post, May 26, 2005</a:t>
          </a:r>
          <a:endParaRPr lang="en-US"/>
        </a:p>
      </dgm:t>
    </dgm:pt>
    <dgm:pt modelId="{2FC34B0A-37A6-4ACC-91AB-BD771FA7341A}" type="parTrans" cxnId="{6A968B27-DA80-43FD-80A5-510ABC581AB5}">
      <dgm:prSet/>
      <dgm:spPr/>
      <dgm:t>
        <a:bodyPr/>
        <a:lstStyle/>
        <a:p>
          <a:endParaRPr lang="en-US"/>
        </a:p>
      </dgm:t>
    </dgm:pt>
    <dgm:pt modelId="{590D4A33-2165-4C01-B2C5-E1F685CEFB0E}" type="sibTrans" cxnId="{6A968B27-DA80-43FD-80A5-510ABC581AB5}">
      <dgm:prSet/>
      <dgm:spPr/>
      <dgm:t>
        <a:bodyPr/>
        <a:lstStyle/>
        <a:p>
          <a:endParaRPr lang="en-US"/>
        </a:p>
      </dgm:t>
    </dgm:pt>
    <dgm:pt modelId="{40BBD046-628A-42EE-A24A-68CE2CAB61D1}" type="pres">
      <dgm:prSet presAssocID="{03EC1895-67D6-4118-8E41-302BACFC8AA3}" presName="vert0" presStyleCnt="0">
        <dgm:presLayoutVars>
          <dgm:dir/>
          <dgm:animOne val="branch"/>
          <dgm:animLvl val="lvl"/>
        </dgm:presLayoutVars>
      </dgm:prSet>
      <dgm:spPr/>
    </dgm:pt>
    <dgm:pt modelId="{EA818F64-C381-4708-B148-4A5FD805C723}" type="pres">
      <dgm:prSet presAssocID="{EA0EFE75-F70D-4FEF-83E9-ED779A42AD16}" presName="thickLine" presStyleLbl="alignNode1" presStyleIdx="0" presStyleCnt="8"/>
      <dgm:spPr/>
    </dgm:pt>
    <dgm:pt modelId="{AB6DB1A1-238B-4056-B7F9-D88E5C307616}" type="pres">
      <dgm:prSet presAssocID="{EA0EFE75-F70D-4FEF-83E9-ED779A42AD16}" presName="horz1" presStyleCnt="0"/>
      <dgm:spPr/>
    </dgm:pt>
    <dgm:pt modelId="{6091F535-4363-4088-89BA-52E43265A997}" type="pres">
      <dgm:prSet presAssocID="{EA0EFE75-F70D-4FEF-83E9-ED779A42AD16}" presName="tx1" presStyleLbl="revTx" presStyleIdx="0" presStyleCnt="8"/>
      <dgm:spPr/>
    </dgm:pt>
    <dgm:pt modelId="{D33BAD36-3F2C-439C-B4F6-70E498A371DD}" type="pres">
      <dgm:prSet presAssocID="{EA0EFE75-F70D-4FEF-83E9-ED779A42AD16}" presName="vert1" presStyleCnt="0"/>
      <dgm:spPr/>
    </dgm:pt>
    <dgm:pt modelId="{339C42FA-3EAC-4C7C-918A-5E293B76167D}" type="pres">
      <dgm:prSet presAssocID="{A05B19BB-669B-4198-864A-6041BF042027}" presName="thickLine" presStyleLbl="alignNode1" presStyleIdx="1" presStyleCnt="8"/>
      <dgm:spPr/>
    </dgm:pt>
    <dgm:pt modelId="{5CE79173-498D-46DF-87A5-E2EB8F6ED393}" type="pres">
      <dgm:prSet presAssocID="{A05B19BB-669B-4198-864A-6041BF042027}" presName="horz1" presStyleCnt="0"/>
      <dgm:spPr/>
    </dgm:pt>
    <dgm:pt modelId="{559480F8-7F34-4C0D-8C4A-B67584995F37}" type="pres">
      <dgm:prSet presAssocID="{A05B19BB-669B-4198-864A-6041BF042027}" presName="tx1" presStyleLbl="revTx" presStyleIdx="1" presStyleCnt="8"/>
      <dgm:spPr/>
    </dgm:pt>
    <dgm:pt modelId="{F70170AE-A8EF-4DCF-BD61-3C78A22851C7}" type="pres">
      <dgm:prSet presAssocID="{A05B19BB-669B-4198-864A-6041BF042027}" presName="vert1" presStyleCnt="0"/>
      <dgm:spPr/>
    </dgm:pt>
    <dgm:pt modelId="{F89C19D3-88AF-4227-BE01-6477EDDDEE29}" type="pres">
      <dgm:prSet presAssocID="{3404F2FF-E935-473C-99CB-EAB1CB35DADD}" presName="thickLine" presStyleLbl="alignNode1" presStyleIdx="2" presStyleCnt="8"/>
      <dgm:spPr/>
    </dgm:pt>
    <dgm:pt modelId="{1C081587-B9EA-4720-AE7A-4AD6DEE128A3}" type="pres">
      <dgm:prSet presAssocID="{3404F2FF-E935-473C-99CB-EAB1CB35DADD}" presName="horz1" presStyleCnt="0"/>
      <dgm:spPr/>
    </dgm:pt>
    <dgm:pt modelId="{656F1BE7-02F5-4482-A14A-8E1700A62B45}" type="pres">
      <dgm:prSet presAssocID="{3404F2FF-E935-473C-99CB-EAB1CB35DADD}" presName="tx1" presStyleLbl="revTx" presStyleIdx="2" presStyleCnt="8"/>
      <dgm:spPr/>
    </dgm:pt>
    <dgm:pt modelId="{3016EE5A-BE3C-4C1F-843E-CE40C3AF1AB5}" type="pres">
      <dgm:prSet presAssocID="{3404F2FF-E935-473C-99CB-EAB1CB35DADD}" presName="vert1" presStyleCnt="0"/>
      <dgm:spPr/>
    </dgm:pt>
    <dgm:pt modelId="{BA424053-AC99-410F-9CC3-A763830B84CF}" type="pres">
      <dgm:prSet presAssocID="{94C6314B-9FAD-4F76-9436-E463B7D26AA1}" presName="thickLine" presStyleLbl="alignNode1" presStyleIdx="3" presStyleCnt="8"/>
      <dgm:spPr/>
    </dgm:pt>
    <dgm:pt modelId="{9EDE7F23-A3C2-4F51-8F59-6C71E96E1CF3}" type="pres">
      <dgm:prSet presAssocID="{94C6314B-9FAD-4F76-9436-E463B7D26AA1}" presName="horz1" presStyleCnt="0"/>
      <dgm:spPr/>
    </dgm:pt>
    <dgm:pt modelId="{4523B5FB-3160-4A35-B34E-78FF091516D8}" type="pres">
      <dgm:prSet presAssocID="{94C6314B-9FAD-4F76-9436-E463B7D26AA1}" presName="tx1" presStyleLbl="revTx" presStyleIdx="3" presStyleCnt="8"/>
      <dgm:spPr/>
    </dgm:pt>
    <dgm:pt modelId="{5F6637A2-DD13-4A87-A543-95E346EEC7CC}" type="pres">
      <dgm:prSet presAssocID="{94C6314B-9FAD-4F76-9436-E463B7D26AA1}" presName="vert1" presStyleCnt="0"/>
      <dgm:spPr/>
    </dgm:pt>
    <dgm:pt modelId="{8CDA6D34-2C9C-4B66-96CE-67A20B0198CB}" type="pres">
      <dgm:prSet presAssocID="{715EC5F0-DDF1-46E7-A564-F6CC6EFF49BB}" presName="thickLine" presStyleLbl="alignNode1" presStyleIdx="4" presStyleCnt="8"/>
      <dgm:spPr/>
    </dgm:pt>
    <dgm:pt modelId="{19C2A9A0-AB1E-4FB8-8D6A-3A96A490ED91}" type="pres">
      <dgm:prSet presAssocID="{715EC5F0-DDF1-46E7-A564-F6CC6EFF49BB}" presName="horz1" presStyleCnt="0"/>
      <dgm:spPr/>
    </dgm:pt>
    <dgm:pt modelId="{2727136D-A670-40AF-8B76-677B578AF7F2}" type="pres">
      <dgm:prSet presAssocID="{715EC5F0-DDF1-46E7-A564-F6CC6EFF49BB}" presName="tx1" presStyleLbl="revTx" presStyleIdx="4" presStyleCnt="8"/>
      <dgm:spPr/>
    </dgm:pt>
    <dgm:pt modelId="{14ECC526-B29B-4F1D-A2F7-49D593AD49FE}" type="pres">
      <dgm:prSet presAssocID="{715EC5F0-DDF1-46E7-A564-F6CC6EFF49BB}" presName="vert1" presStyleCnt="0"/>
      <dgm:spPr/>
    </dgm:pt>
    <dgm:pt modelId="{BD40272B-9C54-4D4B-B765-39EFE6211188}" type="pres">
      <dgm:prSet presAssocID="{A77584EC-2929-43BC-B0BD-9559C018DFCA}" presName="thickLine" presStyleLbl="alignNode1" presStyleIdx="5" presStyleCnt="8"/>
      <dgm:spPr/>
    </dgm:pt>
    <dgm:pt modelId="{339707B7-14AB-48FD-8855-84D574D4E514}" type="pres">
      <dgm:prSet presAssocID="{A77584EC-2929-43BC-B0BD-9559C018DFCA}" presName="horz1" presStyleCnt="0"/>
      <dgm:spPr/>
    </dgm:pt>
    <dgm:pt modelId="{76CB95FC-E485-47F0-A9F2-01F8E34933D7}" type="pres">
      <dgm:prSet presAssocID="{A77584EC-2929-43BC-B0BD-9559C018DFCA}" presName="tx1" presStyleLbl="revTx" presStyleIdx="5" presStyleCnt="8"/>
      <dgm:spPr/>
    </dgm:pt>
    <dgm:pt modelId="{5DFA4684-6C83-4BD0-A1CC-692DBA4335B8}" type="pres">
      <dgm:prSet presAssocID="{A77584EC-2929-43BC-B0BD-9559C018DFCA}" presName="vert1" presStyleCnt="0"/>
      <dgm:spPr/>
    </dgm:pt>
    <dgm:pt modelId="{53F78BB8-905A-4AAF-BB15-94649A8BA2A6}" type="pres">
      <dgm:prSet presAssocID="{CDC4EFA6-1EC6-46DC-8D6D-31BF7412083A}" presName="thickLine" presStyleLbl="alignNode1" presStyleIdx="6" presStyleCnt="8"/>
      <dgm:spPr/>
    </dgm:pt>
    <dgm:pt modelId="{1358344A-4037-4982-BAE2-18FEF233BC6A}" type="pres">
      <dgm:prSet presAssocID="{CDC4EFA6-1EC6-46DC-8D6D-31BF7412083A}" presName="horz1" presStyleCnt="0"/>
      <dgm:spPr/>
    </dgm:pt>
    <dgm:pt modelId="{E57CF64A-854F-403F-93AD-6A740E0D2B2C}" type="pres">
      <dgm:prSet presAssocID="{CDC4EFA6-1EC6-46DC-8D6D-31BF7412083A}" presName="tx1" presStyleLbl="revTx" presStyleIdx="6" presStyleCnt="8"/>
      <dgm:spPr/>
    </dgm:pt>
    <dgm:pt modelId="{5DE47939-7A16-4C58-81DF-EAB091A1B51F}" type="pres">
      <dgm:prSet presAssocID="{CDC4EFA6-1EC6-46DC-8D6D-31BF7412083A}" presName="vert1" presStyleCnt="0"/>
      <dgm:spPr/>
    </dgm:pt>
    <dgm:pt modelId="{25604297-B59F-4566-8EB4-481912FD5BA6}" type="pres">
      <dgm:prSet presAssocID="{A0DA7967-534F-4E60-9458-90909DA7193C}" presName="thickLine" presStyleLbl="alignNode1" presStyleIdx="7" presStyleCnt="8"/>
      <dgm:spPr/>
    </dgm:pt>
    <dgm:pt modelId="{E9AB332F-9C15-410A-9256-25DF52A3F317}" type="pres">
      <dgm:prSet presAssocID="{A0DA7967-534F-4E60-9458-90909DA7193C}" presName="horz1" presStyleCnt="0"/>
      <dgm:spPr/>
    </dgm:pt>
    <dgm:pt modelId="{C0B02CC8-1B0B-4D43-8BAA-9BA1E9AA0E26}" type="pres">
      <dgm:prSet presAssocID="{A0DA7967-534F-4E60-9458-90909DA7193C}" presName="tx1" presStyleLbl="revTx" presStyleIdx="7" presStyleCnt="8"/>
      <dgm:spPr/>
    </dgm:pt>
    <dgm:pt modelId="{3FF0B55B-D79D-4CAD-8E28-7DF8BCD12A2B}" type="pres">
      <dgm:prSet presAssocID="{A0DA7967-534F-4E60-9458-90909DA7193C}" presName="vert1" presStyleCnt="0"/>
      <dgm:spPr/>
    </dgm:pt>
  </dgm:ptLst>
  <dgm:cxnLst>
    <dgm:cxn modelId="{8B055800-159D-4478-896D-D7F7D295C3F0}" srcId="{03EC1895-67D6-4118-8E41-302BACFC8AA3}" destId="{CDC4EFA6-1EC6-46DC-8D6D-31BF7412083A}" srcOrd="6" destOrd="0" parTransId="{3D388BA7-DEA0-4D2D-ABDD-9C7FF20D2BBA}" sibTransId="{95F76416-80CE-4076-AB99-E51739762537}"/>
    <dgm:cxn modelId="{06407C1B-F181-42BE-9A1C-30C4D99139BB}" type="presOf" srcId="{A05B19BB-669B-4198-864A-6041BF042027}" destId="{559480F8-7F34-4C0D-8C4A-B67584995F37}" srcOrd="0" destOrd="0" presId="urn:microsoft.com/office/officeart/2008/layout/LinedList"/>
    <dgm:cxn modelId="{045E3821-F2B8-47A7-AA2C-31FFD391ED95}" type="presOf" srcId="{CDC4EFA6-1EC6-46DC-8D6D-31BF7412083A}" destId="{E57CF64A-854F-403F-93AD-6A740E0D2B2C}" srcOrd="0" destOrd="0" presId="urn:microsoft.com/office/officeart/2008/layout/LinedList"/>
    <dgm:cxn modelId="{6A968B27-DA80-43FD-80A5-510ABC581AB5}" srcId="{03EC1895-67D6-4118-8E41-302BACFC8AA3}" destId="{A0DA7967-534F-4E60-9458-90909DA7193C}" srcOrd="7" destOrd="0" parTransId="{2FC34B0A-37A6-4ACC-91AB-BD771FA7341A}" sibTransId="{590D4A33-2165-4C01-B2C5-E1F685CEFB0E}"/>
    <dgm:cxn modelId="{22051C2E-60E8-4D6F-9BFD-74DACD1E4FA4}" srcId="{03EC1895-67D6-4118-8E41-302BACFC8AA3}" destId="{A05B19BB-669B-4198-864A-6041BF042027}" srcOrd="1" destOrd="0" parTransId="{2CB2B56C-9439-4ADE-A357-F0CF38E4484D}" sibTransId="{BFC3CDE2-F435-4E5A-9588-78E6B25E6CEC}"/>
    <dgm:cxn modelId="{D570EF5C-6CC4-4803-A435-DF6F88B8729B}" type="presOf" srcId="{94C6314B-9FAD-4F76-9436-E463B7D26AA1}" destId="{4523B5FB-3160-4A35-B34E-78FF091516D8}" srcOrd="0" destOrd="0" presId="urn:microsoft.com/office/officeart/2008/layout/LinedList"/>
    <dgm:cxn modelId="{0EF71944-E114-46AB-8059-60EE309B97B6}" type="presOf" srcId="{715EC5F0-DDF1-46E7-A564-F6CC6EFF49BB}" destId="{2727136D-A670-40AF-8B76-677B578AF7F2}" srcOrd="0" destOrd="0" presId="urn:microsoft.com/office/officeart/2008/layout/LinedList"/>
    <dgm:cxn modelId="{EDB67454-4D46-4F6B-8CDB-A4EB77E10652}" type="presOf" srcId="{03EC1895-67D6-4118-8E41-302BACFC8AA3}" destId="{40BBD046-628A-42EE-A24A-68CE2CAB61D1}" srcOrd="0" destOrd="0" presId="urn:microsoft.com/office/officeart/2008/layout/LinedList"/>
    <dgm:cxn modelId="{D3AF788A-A08C-4BF6-9FF5-1D05883268F5}" type="presOf" srcId="{EA0EFE75-F70D-4FEF-83E9-ED779A42AD16}" destId="{6091F535-4363-4088-89BA-52E43265A997}" srcOrd="0" destOrd="0" presId="urn:microsoft.com/office/officeart/2008/layout/LinedList"/>
    <dgm:cxn modelId="{437CECA3-F65B-4359-8AB8-F0518EE47AB5}" type="presOf" srcId="{A77584EC-2929-43BC-B0BD-9559C018DFCA}" destId="{76CB95FC-E485-47F0-A9F2-01F8E34933D7}" srcOrd="0" destOrd="0" presId="urn:microsoft.com/office/officeart/2008/layout/LinedList"/>
    <dgm:cxn modelId="{18A55AAB-CB72-4E51-9B3E-5D3FD696AB61}" srcId="{03EC1895-67D6-4118-8E41-302BACFC8AA3}" destId="{EA0EFE75-F70D-4FEF-83E9-ED779A42AD16}" srcOrd="0" destOrd="0" parTransId="{F9165DE2-4022-4E58-BCC1-855F4781D9EA}" sibTransId="{BFBC4D5B-5661-4D2C-B068-528CAD40C119}"/>
    <dgm:cxn modelId="{F9EA82B2-4EE5-4B8C-8C67-E1699D063A07}" srcId="{03EC1895-67D6-4118-8E41-302BACFC8AA3}" destId="{3404F2FF-E935-473C-99CB-EAB1CB35DADD}" srcOrd="2" destOrd="0" parTransId="{DFE79853-BCEE-468A-881F-A5C95DAF9F8B}" sibTransId="{37DC4F78-B465-4DE9-8962-F4C9D0C1FD24}"/>
    <dgm:cxn modelId="{A872A6B8-ECE3-445B-A5E2-1EE1D981ED89}" type="presOf" srcId="{A0DA7967-534F-4E60-9458-90909DA7193C}" destId="{C0B02CC8-1B0B-4D43-8BAA-9BA1E9AA0E26}" srcOrd="0" destOrd="0" presId="urn:microsoft.com/office/officeart/2008/layout/LinedList"/>
    <dgm:cxn modelId="{FD9FDED4-29E7-42DF-8155-3DDE109AE26B}" srcId="{03EC1895-67D6-4118-8E41-302BACFC8AA3}" destId="{94C6314B-9FAD-4F76-9436-E463B7D26AA1}" srcOrd="3" destOrd="0" parTransId="{E3B70F07-D153-4395-B162-C1056910B940}" sibTransId="{D923343E-A920-4487-A321-F8054FE6CE56}"/>
    <dgm:cxn modelId="{6E82B1DC-F9D5-439A-80E2-7352A7C82DC2}" type="presOf" srcId="{3404F2FF-E935-473C-99CB-EAB1CB35DADD}" destId="{656F1BE7-02F5-4482-A14A-8E1700A62B45}" srcOrd="0" destOrd="0" presId="urn:microsoft.com/office/officeart/2008/layout/LinedList"/>
    <dgm:cxn modelId="{20B11FDE-8D38-4E8C-AFF1-B7ACF493ADF9}" srcId="{03EC1895-67D6-4118-8E41-302BACFC8AA3}" destId="{715EC5F0-DDF1-46E7-A564-F6CC6EFF49BB}" srcOrd="4" destOrd="0" parTransId="{D90CD4CC-CDA3-49C5-BD53-A868D7BB2C5E}" sibTransId="{7BE04B8B-FDDC-4011-864E-A1CC373CD1BE}"/>
    <dgm:cxn modelId="{E7B377F5-25B0-49D7-9F74-020D8A55A821}" srcId="{03EC1895-67D6-4118-8E41-302BACFC8AA3}" destId="{A77584EC-2929-43BC-B0BD-9559C018DFCA}" srcOrd="5" destOrd="0" parTransId="{21F09FD7-90C2-4A30-ABE2-A2DE2A6710FC}" sibTransId="{470EC3E0-254C-4011-B549-384296EB6418}"/>
    <dgm:cxn modelId="{E3DDC67D-15F9-468F-9EA3-B4E0F45F3297}" type="presParOf" srcId="{40BBD046-628A-42EE-A24A-68CE2CAB61D1}" destId="{EA818F64-C381-4708-B148-4A5FD805C723}" srcOrd="0" destOrd="0" presId="urn:microsoft.com/office/officeart/2008/layout/LinedList"/>
    <dgm:cxn modelId="{353BDF16-2D51-4F54-899C-7DC3856C9F21}" type="presParOf" srcId="{40BBD046-628A-42EE-A24A-68CE2CAB61D1}" destId="{AB6DB1A1-238B-4056-B7F9-D88E5C307616}" srcOrd="1" destOrd="0" presId="urn:microsoft.com/office/officeart/2008/layout/LinedList"/>
    <dgm:cxn modelId="{CA836B6A-3E1A-4BC4-86F1-F6239D1AAD4E}" type="presParOf" srcId="{AB6DB1A1-238B-4056-B7F9-D88E5C307616}" destId="{6091F535-4363-4088-89BA-52E43265A997}" srcOrd="0" destOrd="0" presId="urn:microsoft.com/office/officeart/2008/layout/LinedList"/>
    <dgm:cxn modelId="{BD558183-7446-4D9D-9A6F-01DD48B9FDBA}" type="presParOf" srcId="{AB6DB1A1-238B-4056-B7F9-D88E5C307616}" destId="{D33BAD36-3F2C-439C-B4F6-70E498A371DD}" srcOrd="1" destOrd="0" presId="urn:microsoft.com/office/officeart/2008/layout/LinedList"/>
    <dgm:cxn modelId="{67A31414-7A56-4B32-A1B9-D9D4153B9CBF}" type="presParOf" srcId="{40BBD046-628A-42EE-A24A-68CE2CAB61D1}" destId="{339C42FA-3EAC-4C7C-918A-5E293B76167D}" srcOrd="2" destOrd="0" presId="urn:microsoft.com/office/officeart/2008/layout/LinedList"/>
    <dgm:cxn modelId="{3920C3B5-2A5F-4404-8344-29A080454402}" type="presParOf" srcId="{40BBD046-628A-42EE-A24A-68CE2CAB61D1}" destId="{5CE79173-498D-46DF-87A5-E2EB8F6ED393}" srcOrd="3" destOrd="0" presId="urn:microsoft.com/office/officeart/2008/layout/LinedList"/>
    <dgm:cxn modelId="{ECD4B1E0-700E-4A87-8E29-6F7D4768C56E}" type="presParOf" srcId="{5CE79173-498D-46DF-87A5-E2EB8F6ED393}" destId="{559480F8-7F34-4C0D-8C4A-B67584995F37}" srcOrd="0" destOrd="0" presId="urn:microsoft.com/office/officeart/2008/layout/LinedList"/>
    <dgm:cxn modelId="{E66A4BAA-9425-475F-9AEC-7AAF6E3E13B6}" type="presParOf" srcId="{5CE79173-498D-46DF-87A5-E2EB8F6ED393}" destId="{F70170AE-A8EF-4DCF-BD61-3C78A22851C7}" srcOrd="1" destOrd="0" presId="urn:microsoft.com/office/officeart/2008/layout/LinedList"/>
    <dgm:cxn modelId="{CC99EAF1-5AF9-4CA3-B9A5-C47502BA2C17}" type="presParOf" srcId="{40BBD046-628A-42EE-A24A-68CE2CAB61D1}" destId="{F89C19D3-88AF-4227-BE01-6477EDDDEE29}" srcOrd="4" destOrd="0" presId="urn:microsoft.com/office/officeart/2008/layout/LinedList"/>
    <dgm:cxn modelId="{7F59AA1A-5F49-462F-B760-45903D05F986}" type="presParOf" srcId="{40BBD046-628A-42EE-A24A-68CE2CAB61D1}" destId="{1C081587-B9EA-4720-AE7A-4AD6DEE128A3}" srcOrd="5" destOrd="0" presId="urn:microsoft.com/office/officeart/2008/layout/LinedList"/>
    <dgm:cxn modelId="{2D8DAF52-78F7-4E87-A939-ADA6D49D32E2}" type="presParOf" srcId="{1C081587-B9EA-4720-AE7A-4AD6DEE128A3}" destId="{656F1BE7-02F5-4482-A14A-8E1700A62B45}" srcOrd="0" destOrd="0" presId="urn:microsoft.com/office/officeart/2008/layout/LinedList"/>
    <dgm:cxn modelId="{7682AA05-5860-4D6F-B113-D41145CC0B99}" type="presParOf" srcId="{1C081587-B9EA-4720-AE7A-4AD6DEE128A3}" destId="{3016EE5A-BE3C-4C1F-843E-CE40C3AF1AB5}" srcOrd="1" destOrd="0" presId="urn:microsoft.com/office/officeart/2008/layout/LinedList"/>
    <dgm:cxn modelId="{1950FDBA-CD47-4EBC-9D2F-AA585FC0DE40}" type="presParOf" srcId="{40BBD046-628A-42EE-A24A-68CE2CAB61D1}" destId="{BA424053-AC99-410F-9CC3-A763830B84CF}" srcOrd="6" destOrd="0" presId="urn:microsoft.com/office/officeart/2008/layout/LinedList"/>
    <dgm:cxn modelId="{D93FBC6C-3B26-4CE4-87D4-0C7354C228B7}" type="presParOf" srcId="{40BBD046-628A-42EE-A24A-68CE2CAB61D1}" destId="{9EDE7F23-A3C2-4F51-8F59-6C71E96E1CF3}" srcOrd="7" destOrd="0" presId="urn:microsoft.com/office/officeart/2008/layout/LinedList"/>
    <dgm:cxn modelId="{CE85D99A-39B9-4414-B564-9AF44E893A43}" type="presParOf" srcId="{9EDE7F23-A3C2-4F51-8F59-6C71E96E1CF3}" destId="{4523B5FB-3160-4A35-B34E-78FF091516D8}" srcOrd="0" destOrd="0" presId="urn:microsoft.com/office/officeart/2008/layout/LinedList"/>
    <dgm:cxn modelId="{796A790F-08FE-4F16-8695-64DF58D38C12}" type="presParOf" srcId="{9EDE7F23-A3C2-4F51-8F59-6C71E96E1CF3}" destId="{5F6637A2-DD13-4A87-A543-95E346EEC7CC}" srcOrd="1" destOrd="0" presId="urn:microsoft.com/office/officeart/2008/layout/LinedList"/>
    <dgm:cxn modelId="{19EFBD3B-ADF4-4B20-9691-1CF66EC53736}" type="presParOf" srcId="{40BBD046-628A-42EE-A24A-68CE2CAB61D1}" destId="{8CDA6D34-2C9C-4B66-96CE-67A20B0198CB}" srcOrd="8" destOrd="0" presId="urn:microsoft.com/office/officeart/2008/layout/LinedList"/>
    <dgm:cxn modelId="{D6AFD4B7-CCA0-4EF6-8799-81229FCB9CF5}" type="presParOf" srcId="{40BBD046-628A-42EE-A24A-68CE2CAB61D1}" destId="{19C2A9A0-AB1E-4FB8-8D6A-3A96A490ED91}" srcOrd="9" destOrd="0" presId="urn:microsoft.com/office/officeart/2008/layout/LinedList"/>
    <dgm:cxn modelId="{9404167D-E65C-4971-BE47-C95AA47D4731}" type="presParOf" srcId="{19C2A9A0-AB1E-4FB8-8D6A-3A96A490ED91}" destId="{2727136D-A670-40AF-8B76-677B578AF7F2}" srcOrd="0" destOrd="0" presId="urn:microsoft.com/office/officeart/2008/layout/LinedList"/>
    <dgm:cxn modelId="{CF807A24-A4D6-48E6-942E-EBB6292FAEBA}" type="presParOf" srcId="{19C2A9A0-AB1E-4FB8-8D6A-3A96A490ED91}" destId="{14ECC526-B29B-4F1D-A2F7-49D593AD49FE}" srcOrd="1" destOrd="0" presId="urn:microsoft.com/office/officeart/2008/layout/LinedList"/>
    <dgm:cxn modelId="{D76F90B8-471D-4EA9-971B-8567CA89AE76}" type="presParOf" srcId="{40BBD046-628A-42EE-A24A-68CE2CAB61D1}" destId="{BD40272B-9C54-4D4B-B765-39EFE6211188}" srcOrd="10" destOrd="0" presId="urn:microsoft.com/office/officeart/2008/layout/LinedList"/>
    <dgm:cxn modelId="{4DE77AC8-1AEF-482F-9D45-E7ECA7A1367D}" type="presParOf" srcId="{40BBD046-628A-42EE-A24A-68CE2CAB61D1}" destId="{339707B7-14AB-48FD-8855-84D574D4E514}" srcOrd="11" destOrd="0" presId="urn:microsoft.com/office/officeart/2008/layout/LinedList"/>
    <dgm:cxn modelId="{BD523355-788B-4F3E-8CB0-676DB74E12CC}" type="presParOf" srcId="{339707B7-14AB-48FD-8855-84D574D4E514}" destId="{76CB95FC-E485-47F0-A9F2-01F8E34933D7}" srcOrd="0" destOrd="0" presId="urn:microsoft.com/office/officeart/2008/layout/LinedList"/>
    <dgm:cxn modelId="{DB18FE3F-1C21-4AF0-A720-70F26AAB8A44}" type="presParOf" srcId="{339707B7-14AB-48FD-8855-84D574D4E514}" destId="{5DFA4684-6C83-4BD0-A1CC-692DBA4335B8}" srcOrd="1" destOrd="0" presId="urn:microsoft.com/office/officeart/2008/layout/LinedList"/>
    <dgm:cxn modelId="{7E43C137-74A8-4C3B-8C9E-008E106F2C24}" type="presParOf" srcId="{40BBD046-628A-42EE-A24A-68CE2CAB61D1}" destId="{53F78BB8-905A-4AAF-BB15-94649A8BA2A6}" srcOrd="12" destOrd="0" presId="urn:microsoft.com/office/officeart/2008/layout/LinedList"/>
    <dgm:cxn modelId="{D010798F-53BD-485B-9B28-3B14F0247EFE}" type="presParOf" srcId="{40BBD046-628A-42EE-A24A-68CE2CAB61D1}" destId="{1358344A-4037-4982-BAE2-18FEF233BC6A}" srcOrd="13" destOrd="0" presId="urn:microsoft.com/office/officeart/2008/layout/LinedList"/>
    <dgm:cxn modelId="{FBE63EED-6A68-4439-B6C8-BE915B571A47}" type="presParOf" srcId="{1358344A-4037-4982-BAE2-18FEF233BC6A}" destId="{E57CF64A-854F-403F-93AD-6A740E0D2B2C}" srcOrd="0" destOrd="0" presId="urn:microsoft.com/office/officeart/2008/layout/LinedList"/>
    <dgm:cxn modelId="{021A0C65-5EA3-455F-B74C-C438312E92E4}" type="presParOf" srcId="{1358344A-4037-4982-BAE2-18FEF233BC6A}" destId="{5DE47939-7A16-4C58-81DF-EAB091A1B51F}" srcOrd="1" destOrd="0" presId="urn:microsoft.com/office/officeart/2008/layout/LinedList"/>
    <dgm:cxn modelId="{B59220AE-9334-4329-B5B8-E1907C2249EF}" type="presParOf" srcId="{40BBD046-628A-42EE-A24A-68CE2CAB61D1}" destId="{25604297-B59F-4566-8EB4-481912FD5BA6}" srcOrd="14" destOrd="0" presId="urn:microsoft.com/office/officeart/2008/layout/LinedList"/>
    <dgm:cxn modelId="{E0880CE8-6563-40CD-822B-356893716CBC}" type="presParOf" srcId="{40BBD046-628A-42EE-A24A-68CE2CAB61D1}" destId="{E9AB332F-9C15-410A-9256-25DF52A3F317}" srcOrd="15" destOrd="0" presId="urn:microsoft.com/office/officeart/2008/layout/LinedList"/>
    <dgm:cxn modelId="{9B873A77-265C-485B-BD21-005C19C1A007}" type="presParOf" srcId="{E9AB332F-9C15-410A-9256-25DF52A3F317}" destId="{C0B02CC8-1B0B-4D43-8BAA-9BA1E9AA0E26}" srcOrd="0" destOrd="0" presId="urn:microsoft.com/office/officeart/2008/layout/LinedList"/>
    <dgm:cxn modelId="{1B5E3270-5E15-4424-BD65-1C2E3C848E88}" type="presParOf" srcId="{E9AB332F-9C15-410A-9256-25DF52A3F317}" destId="{3FF0B55B-D79D-4CAD-8E28-7DF8BCD12A2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9575D1-E334-470C-A86D-44933F616F8B}" type="doc">
      <dgm:prSet loTypeId="urn:microsoft.com/office/officeart/2008/layout/LinedList" loCatId="list" qsTypeId="urn:microsoft.com/office/officeart/2005/8/quickstyle/simple4" qsCatId="simple" csTypeId="urn:microsoft.com/office/officeart/2005/8/colors/accent2_2" csCatId="accent2"/>
      <dgm:spPr/>
      <dgm:t>
        <a:bodyPr/>
        <a:lstStyle/>
        <a:p>
          <a:endParaRPr lang="en-US"/>
        </a:p>
      </dgm:t>
    </dgm:pt>
    <dgm:pt modelId="{12DCF164-DDC4-45EF-BEC1-7228E71A600B}">
      <dgm:prSet/>
      <dgm:spPr/>
      <dgm:t>
        <a:bodyPr/>
        <a:lstStyle/>
        <a:p>
          <a:r>
            <a:rPr lang="en-US"/>
            <a:t>Bank Bail Out?</a:t>
          </a:r>
        </a:p>
      </dgm:t>
    </dgm:pt>
    <dgm:pt modelId="{A8AD06EF-97C5-4412-80D7-0711051912DF}" type="parTrans" cxnId="{425D8B25-5BA7-4548-8F0B-00B69A434CC8}">
      <dgm:prSet/>
      <dgm:spPr/>
      <dgm:t>
        <a:bodyPr/>
        <a:lstStyle/>
        <a:p>
          <a:endParaRPr lang="en-US"/>
        </a:p>
      </dgm:t>
    </dgm:pt>
    <dgm:pt modelId="{A6AEFFBB-3D43-49EA-B9C6-31663544A1B7}" type="sibTrans" cxnId="{425D8B25-5BA7-4548-8F0B-00B69A434CC8}">
      <dgm:prSet/>
      <dgm:spPr/>
      <dgm:t>
        <a:bodyPr/>
        <a:lstStyle/>
        <a:p>
          <a:endParaRPr lang="en-US"/>
        </a:p>
      </dgm:t>
    </dgm:pt>
    <dgm:pt modelId="{8DEABAA2-4DBC-4308-A41F-EA5E81FF55E1}">
      <dgm:prSet/>
      <dgm:spPr/>
      <dgm:t>
        <a:bodyPr/>
        <a:lstStyle/>
        <a:p>
          <a:r>
            <a:rPr lang="en-US"/>
            <a:t>What about Back Street?</a:t>
          </a:r>
        </a:p>
      </dgm:t>
    </dgm:pt>
    <dgm:pt modelId="{BE0CB3AC-C652-4BA8-A255-5E73A5157A43}" type="parTrans" cxnId="{12DD4492-2CB2-4CD0-8C6E-62474E0B03AC}">
      <dgm:prSet/>
      <dgm:spPr/>
      <dgm:t>
        <a:bodyPr/>
        <a:lstStyle/>
        <a:p>
          <a:endParaRPr lang="en-US"/>
        </a:p>
      </dgm:t>
    </dgm:pt>
    <dgm:pt modelId="{BFF89DF7-6106-457B-A39F-0C8031887CFD}" type="sibTrans" cxnId="{12DD4492-2CB2-4CD0-8C6E-62474E0B03AC}">
      <dgm:prSet/>
      <dgm:spPr/>
      <dgm:t>
        <a:bodyPr/>
        <a:lstStyle/>
        <a:p>
          <a:endParaRPr lang="en-US"/>
        </a:p>
      </dgm:t>
    </dgm:pt>
    <dgm:pt modelId="{9E6ADC89-1BBB-486F-BFC2-0976E027FB52}">
      <dgm:prSet/>
      <dgm:spPr/>
      <dgm:t>
        <a:bodyPr/>
        <a:lstStyle/>
        <a:p>
          <a:r>
            <a:rPr lang="en-US"/>
            <a:t>Occupy Wall Street?</a:t>
          </a:r>
        </a:p>
      </dgm:t>
    </dgm:pt>
    <dgm:pt modelId="{ABE05394-1692-4952-9960-E9638D26D23B}" type="parTrans" cxnId="{C13B8428-2718-4CD8-95AB-40949D6D4CC5}">
      <dgm:prSet/>
      <dgm:spPr/>
      <dgm:t>
        <a:bodyPr/>
        <a:lstStyle/>
        <a:p>
          <a:endParaRPr lang="en-US"/>
        </a:p>
      </dgm:t>
    </dgm:pt>
    <dgm:pt modelId="{8157D3DD-97E3-452A-9864-8EB54DD7B0A9}" type="sibTrans" cxnId="{C13B8428-2718-4CD8-95AB-40949D6D4CC5}">
      <dgm:prSet/>
      <dgm:spPr/>
      <dgm:t>
        <a:bodyPr/>
        <a:lstStyle/>
        <a:p>
          <a:endParaRPr lang="en-US"/>
        </a:p>
      </dgm:t>
    </dgm:pt>
    <dgm:pt modelId="{8084B150-042E-4F0D-B0F6-254BDA817DBE}">
      <dgm:prSet/>
      <dgm:spPr/>
      <dgm:t>
        <a:bodyPr/>
        <a:lstStyle/>
        <a:p>
          <a:r>
            <a:rPr lang="en-US"/>
            <a:t>99% Movement?</a:t>
          </a:r>
        </a:p>
      </dgm:t>
    </dgm:pt>
    <dgm:pt modelId="{10827347-112E-4CC4-AB55-1079B182270C}" type="parTrans" cxnId="{32F1DC55-15F3-4B25-AD9D-434EA05AB7A4}">
      <dgm:prSet/>
      <dgm:spPr/>
      <dgm:t>
        <a:bodyPr/>
        <a:lstStyle/>
        <a:p>
          <a:endParaRPr lang="en-US"/>
        </a:p>
      </dgm:t>
    </dgm:pt>
    <dgm:pt modelId="{85B8F4E4-73A1-441A-A390-E11291780731}" type="sibTrans" cxnId="{32F1DC55-15F3-4B25-AD9D-434EA05AB7A4}">
      <dgm:prSet/>
      <dgm:spPr/>
      <dgm:t>
        <a:bodyPr/>
        <a:lstStyle/>
        <a:p>
          <a:endParaRPr lang="en-US"/>
        </a:p>
      </dgm:t>
    </dgm:pt>
    <dgm:pt modelId="{9E2B40DB-29F1-459C-B3CC-121CFC1F5776}">
      <dgm:prSet/>
      <dgm:spPr/>
      <dgm:t>
        <a:bodyPr/>
        <a:lstStyle/>
        <a:p>
          <a:r>
            <a:rPr lang="en-US"/>
            <a:t>2000 Presidential Election? Gove V Bush?</a:t>
          </a:r>
        </a:p>
      </dgm:t>
    </dgm:pt>
    <dgm:pt modelId="{6D6D3426-8E3B-41ED-8DEC-13F1EAD48B50}" type="parTrans" cxnId="{0642E82C-9608-41F0-BB43-F1E5CB23AC5F}">
      <dgm:prSet/>
      <dgm:spPr/>
      <dgm:t>
        <a:bodyPr/>
        <a:lstStyle/>
        <a:p>
          <a:endParaRPr lang="en-US"/>
        </a:p>
      </dgm:t>
    </dgm:pt>
    <dgm:pt modelId="{7B2A4D86-8AED-4C32-97B6-5D96D947C9D7}" type="sibTrans" cxnId="{0642E82C-9608-41F0-BB43-F1E5CB23AC5F}">
      <dgm:prSet/>
      <dgm:spPr/>
      <dgm:t>
        <a:bodyPr/>
        <a:lstStyle/>
        <a:p>
          <a:endParaRPr lang="en-US"/>
        </a:p>
      </dgm:t>
    </dgm:pt>
    <dgm:pt modelId="{F07CF26D-AE99-459E-BA00-2A8295B1AF35}">
      <dgm:prSet/>
      <dgm:spPr/>
      <dgm:t>
        <a:bodyPr/>
        <a:lstStyle/>
        <a:p>
          <a:r>
            <a:rPr lang="en-US"/>
            <a:t>Role of the Court? Supreme Court</a:t>
          </a:r>
        </a:p>
      </dgm:t>
    </dgm:pt>
    <dgm:pt modelId="{F9B0794E-B54E-4708-BBEE-D3574FE45348}" type="parTrans" cxnId="{F1FE5C26-6F39-4B30-BBEE-3DD194374CA0}">
      <dgm:prSet/>
      <dgm:spPr/>
      <dgm:t>
        <a:bodyPr/>
        <a:lstStyle/>
        <a:p>
          <a:endParaRPr lang="en-US"/>
        </a:p>
      </dgm:t>
    </dgm:pt>
    <dgm:pt modelId="{0B0C3EB9-B6F9-404D-ACE1-38B8FC80AE57}" type="sibTrans" cxnId="{F1FE5C26-6F39-4B30-BBEE-3DD194374CA0}">
      <dgm:prSet/>
      <dgm:spPr/>
      <dgm:t>
        <a:bodyPr/>
        <a:lstStyle/>
        <a:p>
          <a:endParaRPr lang="en-US"/>
        </a:p>
      </dgm:t>
    </dgm:pt>
    <dgm:pt modelId="{AD0B21CB-5404-4AEF-9F32-CFF6646E7B07}">
      <dgm:prSet/>
      <dgm:spPr/>
      <dgm:t>
        <a:bodyPr/>
        <a:lstStyle/>
        <a:p>
          <a:r>
            <a:rPr lang="en-US"/>
            <a:t>Immigrants and their rights?</a:t>
          </a:r>
        </a:p>
      </dgm:t>
    </dgm:pt>
    <dgm:pt modelId="{1BC6E973-80A6-4448-A827-B6FB0DC92970}" type="parTrans" cxnId="{697F6661-9A65-493A-BFE2-1806BC70B16F}">
      <dgm:prSet/>
      <dgm:spPr/>
      <dgm:t>
        <a:bodyPr/>
        <a:lstStyle/>
        <a:p>
          <a:endParaRPr lang="en-US"/>
        </a:p>
      </dgm:t>
    </dgm:pt>
    <dgm:pt modelId="{0B9740AA-53FF-4873-BFDA-F1E39223EC3E}" type="sibTrans" cxnId="{697F6661-9A65-493A-BFE2-1806BC70B16F}">
      <dgm:prSet/>
      <dgm:spPr/>
      <dgm:t>
        <a:bodyPr/>
        <a:lstStyle/>
        <a:p>
          <a:endParaRPr lang="en-US"/>
        </a:p>
      </dgm:t>
    </dgm:pt>
    <dgm:pt modelId="{668C224A-B6E7-40E1-B2E0-B0A4C5342F96}" type="pres">
      <dgm:prSet presAssocID="{049575D1-E334-470C-A86D-44933F616F8B}" presName="vert0" presStyleCnt="0">
        <dgm:presLayoutVars>
          <dgm:dir/>
          <dgm:animOne val="branch"/>
          <dgm:animLvl val="lvl"/>
        </dgm:presLayoutVars>
      </dgm:prSet>
      <dgm:spPr/>
    </dgm:pt>
    <dgm:pt modelId="{668B6ABD-1E80-4FFE-849C-30F975E311F5}" type="pres">
      <dgm:prSet presAssocID="{12DCF164-DDC4-45EF-BEC1-7228E71A600B}" presName="thickLine" presStyleLbl="alignNode1" presStyleIdx="0" presStyleCnt="7"/>
      <dgm:spPr/>
    </dgm:pt>
    <dgm:pt modelId="{319C0514-C097-4CBB-9A5A-89E168C7ECCB}" type="pres">
      <dgm:prSet presAssocID="{12DCF164-DDC4-45EF-BEC1-7228E71A600B}" presName="horz1" presStyleCnt="0"/>
      <dgm:spPr/>
    </dgm:pt>
    <dgm:pt modelId="{904F48B4-CE35-4A7B-9F10-B71F84F00735}" type="pres">
      <dgm:prSet presAssocID="{12DCF164-DDC4-45EF-BEC1-7228E71A600B}" presName="tx1" presStyleLbl="revTx" presStyleIdx="0" presStyleCnt="7"/>
      <dgm:spPr/>
    </dgm:pt>
    <dgm:pt modelId="{FE1D9313-9DE5-4DFA-876F-2D2F5AA597DB}" type="pres">
      <dgm:prSet presAssocID="{12DCF164-DDC4-45EF-BEC1-7228E71A600B}" presName="vert1" presStyleCnt="0"/>
      <dgm:spPr/>
    </dgm:pt>
    <dgm:pt modelId="{0824F1DA-826C-40DB-BCC5-1E522152C616}" type="pres">
      <dgm:prSet presAssocID="{8DEABAA2-4DBC-4308-A41F-EA5E81FF55E1}" presName="thickLine" presStyleLbl="alignNode1" presStyleIdx="1" presStyleCnt="7"/>
      <dgm:spPr/>
    </dgm:pt>
    <dgm:pt modelId="{04048188-D6EE-4880-9EC3-C08F986A5CB1}" type="pres">
      <dgm:prSet presAssocID="{8DEABAA2-4DBC-4308-A41F-EA5E81FF55E1}" presName="horz1" presStyleCnt="0"/>
      <dgm:spPr/>
    </dgm:pt>
    <dgm:pt modelId="{1BA72F52-3BA5-4F72-AD16-A0920233135F}" type="pres">
      <dgm:prSet presAssocID="{8DEABAA2-4DBC-4308-A41F-EA5E81FF55E1}" presName="tx1" presStyleLbl="revTx" presStyleIdx="1" presStyleCnt="7"/>
      <dgm:spPr/>
    </dgm:pt>
    <dgm:pt modelId="{9F6EFDA4-3C52-420F-A250-0818F8381F95}" type="pres">
      <dgm:prSet presAssocID="{8DEABAA2-4DBC-4308-A41F-EA5E81FF55E1}" presName="vert1" presStyleCnt="0"/>
      <dgm:spPr/>
    </dgm:pt>
    <dgm:pt modelId="{D18E511D-D354-4884-B811-5EDB8A1B5EAD}" type="pres">
      <dgm:prSet presAssocID="{9E6ADC89-1BBB-486F-BFC2-0976E027FB52}" presName="thickLine" presStyleLbl="alignNode1" presStyleIdx="2" presStyleCnt="7"/>
      <dgm:spPr/>
    </dgm:pt>
    <dgm:pt modelId="{4E6F740A-AD18-4EC1-9DB1-04BCCF300691}" type="pres">
      <dgm:prSet presAssocID="{9E6ADC89-1BBB-486F-BFC2-0976E027FB52}" presName="horz1" presStyleCnt="0"/>
      <dgm:spPr/>
    </dgm:pt>
    <dgm:pt modelId="{F8742D4A-E699-40D0-947B-0FEC477946AC}" type="pres">
      <dgm:prSet presAssocID="{9E6ADC89-1BBB-486F-BFC2-0976E027FB52}" presName="tx1" presStyleLbl="revTx" presStyleIdx="2" presStyleCnt="7"/>
      <dgm:spPr/>
    </dgm:pt>
    <dgm:pt modelId="{AB9E569C-BFFC-4D4D-BEE7-7C610E0FA8DA}" type="pres">
      <dgm:prSet presAssocID="{9E6ADC89-1BBB-486F-BFC2-0976E027FB52}" presName="vert1" presStyleCnt="0"/>
      <dgm:spPr/>
    </dgm:pt>
    <dgm:pt modelId="{A710CF88-7148-4591-AD8E-142A19D67C7C}" type="pres">
      <dgm:prSet presAssocID="{8084B150-042E-4F0D-B0F6-254BDA817DBE}" presName="thickLine" presStyleLbl="alignNode1" presStyleIdx="3" presStyleCnt="7"/>
      <dgm:spPr/>
    </dgm:pt>
    <dgm:pt modelId="{6710C8B6-5CDE-4B48-B969-CA413D4E5F06}" type="pres">
      <dgm:prSet presAssocID="{8084B150-042E-4F0D-B0F6-254BDA817DBE}" presName="horz1" presStyleCnt="0"/>
      <dgm:spPr/>
    </dgm:pt>
    <dgm:pt modelId="{E584B406-27A4-4430-BBE8-4CCFE8D7ACF2}" type="pres">
      <dgm:prSet presAssocID="{8084B150-042E-4F0D-B0F6-254BDA817DBE}" presName="tx1" presStyleLbl="revTx" presStyleIdx="3" presStyleCnt="7"/>
      <dgm:spPr/>
    </dgm:pt>
    <dgm:pt modelId="{5957CFEA-13A1-4597-8965-5DBD4ED6F86C}" type="pres">
      <dgm:prSet presAssocID="{8084B150-042E-4F0D-B0F6-254BDA817DBE}" presName="vert1" presStyleCnt="0"/>
      <dgm:spPr/>
    </dgm:pt>
    <dgm:pt modelId="{AC896B55-D9B5-49BA-875B-18F26D7AD1AC}" type="pres">
      <dgm:prSet presAssocID="{9E2B40DB-29F1-459C-B3CC-121CFC1F5776}" presName="thickLine" presStyleLbl="alignNode1" presStyleIdx="4" presStyleCnt="7"/>
      <dgm:spPr/>
    </dgm:pt>
    <dgm:pt modelId="{BFB7598E-857B-48CF-8016-0ECE47B8E498}" type="pres">
      <dgm:prSet presAssocID="{9E2B40DB-29F1-459C-B3CC-121CFC1F5776}" presName="horz1" presStyleCnt="0"/>
      <dgm:spPr/>
    </dgm:pt>
    <dgm:pt modelId="{15C9FEE3-40D8-41EC-9ABB-C613F5BFF1C9}" type="pres">
      <dgm:prSet presAssocID="{9E2B40DB-29F1-459C-B3CC-121CFC1F5776}" presName="tx1" presStyleLbl="revTx" presStyleIdx="4" presStyleCnt="7"/>
      <dgm:spPr/>
    </dgm:pt>
    <dgm:pt modelId="{D67E385C-FE65-4788-81FA-B0C72CF9B731}" type="pres">
      <dgm:prSet presAssocID="{9E2B40DB-29F1-459C-B3CC-121CFC1F5776}" presName="vert1" presStyleCnt="0"/>
      <dgm:spPr/>
    </dgm:pt>
    <dgm:pt modelId="{F203FD3E-7101-4F4C-B198-A8AD059F214D}" type="pres">
      <dgm:prSet presAssocID="{F07CF26D-AE99-459E-BA00-2A8295B1AF35}" presName="thickLine" presStyleLbl="alignNode1" presStyleIdx="5" presStyleCnt="7"/>
      <dgm:spPr/>
    </dgm:pt>
    <dgm:pt modelId="{899C943C-7263-48A9-9D36-08B81B719146}" type="pres">
      <dgm:prSet presAssocID="{F07CF26D-AE99-459E-BA00-2A8295B1AF35}" presName="horz1" presStyleCnt="0"/>
      <dgm:spPr/>
    </dgm:pt>
    <dgm:pt modelId="{E4A01A0F-5603-4176-AC46-8D8A6DD93BBA}" type="pres">
      <dgm:prSet presAssocID="{F07CF26D-AE99-459E-BA00-2A8295B1AF35}" presName="tx1" presStyleLbl="revTx" presStyleIdx="5" presStyleCnt="7"/>
      <dgm:spPr/>
    </dgm:pt>
    <dgm:pt modelId="{87809437-B5C8-4906-B4C0-BAB7AC43BDB8}" type="pres">
      <dgm:prSet presAssocID="{F07CF26D-AE99-459E-BA00-2A8295B1AF35}" presName="vert1" presStyleCnt="0"/>
      <dgm:spPr/>
    </dgm:pt>
    <dgm:pt modelId="{A2F0962E-9C9A-4E03-8E61-EFCCC2C3800D}" type="pres">
      <dgm:prSet presAssocID="{AD0B21CB-5404-4AEF-9F32-CFF6646E7B07}" presName="thickLine" presStyleLbl="alignNode1" presStyleIdx="6" presStyleCnt="7"/>
      <dgm:spPr/>
    </dgm:pt>
    <dgm:pt modelId="{F71B5A0D-F291-4CA3-B4A0-A88B9C95C54E}" type="pres">
      <dgm:prSet presAssocID="{AD0B21CB-5404-4AEF-9F32-CFF6646E7B07}" presName="horz1" presStyleCnt="0"/>
      <dgm:spPr/>
    </dgm:pt>
    <dgm:pt modelId="{E68F7DBA-563D-495A-893F-2537F0E369BC}" type="pres">
      <dgm:prSet presAssocID="{AD0B21CB-5404-4AEF-9F32-CFF6646E7B07}" presName="tx1" presStyleLbl="revTx" presStyleIdx="6" presStyleCnt="7"/>
      <dgm:spPr/>
    </dgm:pt>
    <dgm:pt modelId="{EE3717E0-7881-4D91-80FF-B6B2B3B9EFEF}" type="pres">
      <dgm:prSet presAssocID="{AD0B21CB-5404-4AEF-9F32-CFF6646E7B07}" presName="vert1" presStyleCnt="0"/>
      <dgm:spPr/>
    </dgm:pt>
  </dgm:ptLst>
  <dgm:cxnLst>
    <dgm:cxn modelId="{425D8B25-5BA7-4548-8F0B-00B69A434CC8}" srcId="{049575D1-E334-470C-A86D-44933F616F8B}" destId="{12DCF164-DDC4-45EF-BEC1-7228E71A600B}" srcOrd="0" destOrd="0" parTransId="{A8AD06EF-97C5-4412-80D7-0711051912DF}" sibTransId="{A6AEFFBB-3D43-49EA-B9C6-31663544A1B7}"/>
    <dgm:cxn modelId="{F1FE5C26-6F39-4B30-BBEE-3DD194374CA0}" srcId="{049575D1-E334-470C-A86D-44933F616F8B}" destId="{F07CF26D-AE99-459E-BA00-2A8295B1AF35}" srcOrd="5" destOrd="0" parTransId="{F9B0794E-B54E-4708-BBEE-D3574FE45348}" sibTransId="{0B0C3EB9-B6F9-404D-ACE1-38B8FC80AE57}"/>
    <dgm:cxn modelId="{C13B8428-2718-4CD8-95AB-40949D6D4CC5}" srcId="{049575D1-E334-470C-A86D-44933F616F8B}" destId="{9E6ADC89-1BBB-486F-BFC2-0976E027FB52}" srcOrd="2" destOrd="0" parTransId="{ABE05394-1692-4952-9960-E9638D26D23B}" sibTransId="{8157D3DD-97E3-452A-9864-8EB54DD7B0A9}"/>
    <dgm:cxn modelId="{60ECBD29-25F7-4C7E-B1CB-2D16417A01A1}" type="presOf" srcId="{9E6ADC89-1BBB-486F-BFC2-0976E027FB52}" destId="{F8742D4A-E699-40D0-947B-0FEC477946AC}" srcOrd="0" destOrd="0" presId="urn:microsoft.com/office/officeart/2008/layout/LinedList"/>
    <dgm:cxn modelId="{0642E82C-9608-41F0-BB43-F1E5CB23AC5F}" srcId="{049575D1-E334-470C-A86D-44933F616F8B}" destId="{9E2B40DB-29F1-459C-B3CC-121CFC1F5776}" srcOrd="4" destOrd="0" parTransId="{6D6D3426-8E3B-41ED-8DEC-13F1EAD48B50}" sibTransId="{7B2A4D86-8AED-4C32-97B6-5D96D947C9D7}"/>
    <dgm:cxn modelId="{697F6661-9A65-493A-BFE2-1806BC70B16F}" srcId="{049575D1-E334-470C-A86D-44933F616F8B}" destId="{AD0B21CB-5404-4AEF-9F32-CFF6646E7B07}" srcOrd="6" destOrd="0" parTransId="{1BC6E973-80A6-4448-A827-B6FB0DC92970}" sibTransId="{0B9740AA-53FF-4873-BFDA-F1E39223EC3E}"/>
    <dgm:cxn modelId="{EDD67867-6E2D-4B1F-A974-0B13BE6B5DEF}" type="presOf" srcId="{8084B150-042E-4F0D-B0F6-254BDA817DBE}" destId="{E584B406-27A4-4430-BBE8-4CCFE8D7ACF2}" srcOrd="0" destOrd="0" presId="urn:microsoft.com/office/officeart/2008/layout/LinedList"/>
    <dgm:cxn modelId="{FE3DB448-7B75-4FFF-B9C0-D7431B84F831}" type="presOf" srcId="{8DEABAA2-4DBC-4308-A41F-EA5E81FF55E1}" destId="{1BA72F52-3BA5-4F72-AD16-A0920233135F}" srcOrd="0" destOrd="0" presId="urn:microsoft.com/office/officeart/2008/layout/LinedList"/>
    <dgm:cxn modelId="{34586B4A-0855-479E-9898-9DDCF649F43D}" type="presOf" srcId="{12DCF164-DDC4-45EF-BEC1-7228E71A600B}" destId="{904F48B4-CE35-4A7B-9F10-B71F84F00735}" srcOrd="0" destOrd="0" presId="urn:microsoft.com/office/officeart/2008/layout/LinedList"/>
    <dgm:cxn modelId="{D2ECD253-D5F0-4A36-8097-3B055AA4A752}" type="presOf" srcId="{F07CF26D-AE99-459E-BA00-2A8295B1AF35}" destId="{E4A01A0F-5603-4176-AC46-8D8A6DD93BBA}" srcOrd="0" destOrd="0" presId="urn:microsoft.com/office/officeart/2008/layout/LinedList"/>
    <dgm:cxn modelId="{32F1DC55-15F3-4B25-AD9D-434EA05AB7A4}" srcId="{049575D1-E334-470C-A86D-44933F616F8B}" destId="{8084B150-042E-4F0D-B0F6-254BDA817DBE}" srcOrd="3" destOrd="0" parTransId="{10827347-112E-4CC4-AB55-1079B182270C}" sibTransId="{85B8F4E4-73A1-441A-A390-E11291780731}"/>
    <dgm:cxn modelId="{AC132F88-0231-44DB-9D6A-CCD8F80BA4F7}" type="presOf" srcId="{9E2B40DB-29F1-459C-B3CC-121CFC1F5776}" destId="{15C9FEE3-40D8-41EC-9ABB-C613F5BFF1C9}" srcOrd="0" destOrd="0" presId="urn:microsoft.com/office/officeart/2008/layout/LinedList"/>
    <dgm:cxn modelId="{12DD4492-2CB2-4CD0-8C6E-62474E0B03AC}" srcId="{049575D1-E334-470C-A86D-44933F616F8B}" destId="{8DEABAA2-4DBC-4308-A41F-EA5E81FF55E1}" srcOrd="1" destOrd="0" parTransId="{BE0CB3AC-C652-4BA8-A255-5E73A5157A43}" sibTransId="{BFF89DF7-6106-457B-A39F-0C8031887CFD}"/>
    <dgm:cxn modelId="{6E1524C4-BFCE-4BD7-8983-2CF3F07B9517}" type="presOf" srcId="{049575D1-E334-470C-A86D-44933F616F8B}" destId="{668C224A-B6E7-40E1-B2E0-B0A4C5342F96}" srcOrd="0" destOrd="0" presId="urn:microsoft.com/office/officeart/2008/layout/LinedList"/>
    <dgm:cxn modelId="{3FDFA0F0-4089-4359-B1E8-A777B6606B7C}" type="presOf" srcId="{AD0B21CB-5404-4AEF-9F32-CFF6646E7B07}" destId="{E68F7DBA-563D-495A-893F-2537F0E369BC}" srcOrd="0" destOrd="0" presId="urn:microsoft.com/office/officeart/2008/layout/LinedList"/>
    <dgm:cxn modelId="{ECF8D4F3-7EFC-4F01-9F7B-489231311BC7}" type="presParOf" srcId="{668C224A-B6E7-40E1-B2E0-B0A4C5342F96}" destId="{668B6ABD-1E80-4FFE-849C-30F975E311F5}" srcOrd="0" destOrd="0" presId="urn:microsoft.com/office/officeart/2008/layout/LinedList"/>
    <dgm:cxn modelId="{6AC46832-7971-4B3A-B535-A29C9241D820}" type="presParOf" srcId="{668C224A-B6E7-40E1-B2E0-B0A4C5342F96}" destId="{319C0514-C097-4CBB-9A5A-89E168C7ECCB}" srcOrd="1" destOrd="0" presId="urn:microsoft.com/office/officeart/2008/layout/LinedList"/>
    <dgm:cxn modelId="{BEE57640-9821-4A9D-B53C-281010406442}" type="presParOf" srcId="{319C0514-C097-4CBB-9A5A-89E168C7ECCB}" destId="{904F48B4-CE35-4A7B-9F10-B71F84F00735}" srcOrd="0" destOrd="0" presId="urn:microsoft.com/office/officeart/2008/layout/LinedList"/>
    <dgm:cxn modelId="{E4CFEDC5-6628-4394-8F7B-A7C785C6148B}" type="presParOf" srcId="{319C0514-C097-4CBB-9A5A-89E168C7ECCB}" destId="{FE1D9313-9DE5-4DFA-876F-2D2F5AA597DB}" srcOrd="1" destOrd="0" presId="urn:microsoft.com/office/officeart/2008/layout/LinedList"/>
    <dgm:cxn modelId="{C0A85244-6D68-49C4-B37C-A8C8C465F921}" type="presParOf" srcId="{668C224A-B6E7-40E1-B2E0-B0A4C5342F96}" destId="{0824F1DA-826C-40DB-BCC5-1E522152C616}" srcOrd="2" destOrd="0" presId="urn:microsoft.com/office/officeart/2008/layout/LinedList"/>
    <dgm:cxn modelId="{35127B78-D9ED-4916-BF2E-650FEE172240}" type="presParOf" srcId="{668C224A-B6E7-40E1-B2E0-B0A4C5342F96}" destId="{04048188-D6EE-4880-9EC3-C08F986A5CB1}" srcOrd="3" destOrd="0" presId="urn:microsoft.com/office/officeart/2008/layout/LinedList"/>
    <dgm:cxn modelId="{3043FB29-2A47-4537-9ED0-1406BF8B688B}" type="presParOf" srcId="{04048188-D6EE-4880-9EC3-C08F986A5CB1}" destId="{1BA72F52-3BA5-4F72-AD16-A0920233135F}" srcOrd="0" destOrd="0" presId="urn:microsoft.com/office/officeart/2008/layout/LinedList"/>
    <dgm:cxn modelId="{BCE1322D-EFEC-4DA4-8EF3-D78842C92872}" type="presParOf" srcId="{04048188-D6EE-4880-9EC3-C08F986A5CB1}" destId="{9F6EFDA4-3C52-420F-A250-0818F8381F95}" srcOrd="1" destOrd="0" presId="urn:microsoft.com/office/officeart/2008/layout/LinedList"/>
    <dgm:cxn modelId="{75CDE027-8C6F-4164-8B2E-2EC9AF5EA4DE}" type="presParOf" srcId="{668C224A-B6E7-40E1-B2E0-B0A4C5342F96}" destId="{D18E511D-D354-4884-B811-5EDB8A1B5EAD}" srcOrd="4" destOrd="0" presId="urn:microsoft.com/office/officeart/2008/layout/LinedList"/>
    <dgm:cxn modelId="{7E9C4B5D-1A47-46BF-8D4B-E1D5F181C7B0}" type="presParOf" srcId="{668C224A-B6E7-40E1-B2E0-B0A4C5342F96}" destId="{4E6F740A-AD18-4EC1-9DB1-04BCCF300691}" srcOrd="5" destOrd="0" presId="urn:microsoft.com/office/officeart/2008/layout/LinedList"/>
    <dgm:cxn modelId="{25575B13-9B1A-4B86-ADF1-7F8C35589FBA}" type="presParOf" srcId="{4E6F740A-AD18-4EC1-9DB1-04BCCF300691}" destId="{F8742D4A-E699-40D0-947B-0FEC477946AC}" srcOrd="0" destOrd="0" presId="urn:microsoft.com/office/officeart/2008/layout/LinedList"/>
    <dgm:cxn modelId="{BD409496-F3DA-4DF2-A400-B5B9DFFA19D1}" type="presParOf" srcId="{4E6F740A-AD18-4EC1-9DB1-04BCCF300691}" destId="{AB9E569C-BFFC-4D4D-BEE7-7C610E0FA8DA}" srcOrd="1" destOrd="0" presId="urn:microsoft.com/office/officeart/2008/layout/LinedList"/>
    <dgm:cxn modelId="{E4AFF170-DC84-4867-8ACF-74166B9B4610}" type="presParOf" srcId="{668C224A-B6E7-40E1-B2E0-B0A4C5342F96}" destId="{A710CF88-7148-4591-AD8E-142A19D67C7C}" srcOrd="6" destOrd="0" presId="urn:microsoft.com/office/officeart/2008/layout/LinedList"/>
    <dgm:cxn modelId="{04B01936-EEB9-4D98-88CD-FAAAE83E622D}" type="presParOf" srcId="{668C224A-B6E7-40E1-B2E0-B0A4C5342F96}" destId="{6710C8B6-5CDE-4B48-B969-CA413D4E5F06}" srcOrd="7" destOrd="0" presId="urn:microsoft.com/office/officeart/2008/layout/LinedList"/>
    <dgm:cxn modelId="{D2157D78-C451-4C1D-AC17-955DA3225499}" type="presParOf" srcId="{6710C8B6-5CDE-4B48-B969-CA413D4E5F06}" destId="{E584B406-27A4-4430-BBE8-4CCFE8D7ACF2}" srcOrd="0" destOrd="0" presId="urn:microsoft.com/office/officeart/2008/layout/LinedList"/>
    <dgm:cxn modelId="{791BDCA5-3CA8-4BAD-98DA-C417BF21D806}" type="presParOf" srcId="{6710C8B6-5CDE-4B48-B969-CA413D4E5F06}" destId="{5957CFEA-13A1-4597-8965-5DBD4ED6F86C}" srcOrd="1" destOrd="0" presId="urn:microsoft.com/office/officeart/2008/layout/LinedList"/>
    <dgm:cxn modelId="{C140C130-B8D5-4430-9EEF-8742DED1E70D}" type="presParOf" srcId="{668C224A-B6E7-40E1-B2E0-B0A4C5342F96}" destId="{AC896B55-D9B5-49BA-875B-18F26D7AD1AC}" srcOrd="8" destOrd="0" presId="urn:microsoft.com/office/officeart/2008/layout/LinedList"/>
    <dgm:cxn modelId="{22FEA978-1A73-40CD-9D34-E4207CE36D88}" type="presParOf" srcId="{668C224A-B6E7-40E1-B2E0-B0A4C5342F96}" destId="{BFB7598E-857B-48CF-8016-0ECE47B8E498}" srcOrd="9" destOrd="0" presId="urn:microsoft.com/office/officeart/2008/layout/LinedList"/>
    <dgm:cxn modelId="{AD9585EF-EF40-4E1A-8E87-C28B9ED65974}" type="presParOf" srcId="{BFB7598E-857B-48CF-8016-0ECE47B8E498}" destId="{15C9FEE3-40D8-41EC-9ABB-C613F5BFF1C9}" srcOrd="0" destOrd="0" presId="urn:microsoft.com/office/officeart/2008/layout/LinedList"/>
    <dgm:cxn modelId="{1E59C89E-4AFE-4E0B-ABFA-F46B0113BEE7}" type="presParOf" srcId="{BFB7598E-857B-48CF-8016-0ECE47B8E498}" destId="{D67E385C-FE65-4788-81FA-B0C72CF9B731}" srcOrd="1" destOrd="0" presId="urn:microsoft.com/office/officeart/2008/layout/LinedList"/>
    <dgm:cxn modelId="{21598B36-45F5-4937-93A5-4EA43393DD9E}" type="presParOf" srcId="{668C224A-B6E7-40E1-B2E0-B0A4C5342F96}" destId="{F203FD3E-7101-4F4C-B198-A8AD059F214D}" srcOrd="10" destOrd="0" presId="urn:microsoft.com/office/officeart/2008/layout/LinedList"/>
    <dgm:cxn modelId="{DABAB231-5D31-4AFD-85A0-3B0227FC793C}" type="presParOf" srcId="{668C224A-B6E7-40E1-B2E0-B0A4C5342F96}" destId="{899C943C-7263-48A9-9D36-08B81B719146}" srcOrd="11" destOrd="0" presId="urn:microsoft.com/office/officeart/2008/layout/LinedList"/>
    <dgm:cxn modelId="{EC13615A-41DD-471E-BB1B-E43CD30CC279}" type="presParOf" srcId="{899C943C-7263-48A9-9D36-08B81B719146}" destId="{E4A01A0F-5603-4176-AC46-8D8A6DD93BBA}" srcOrd="0" destOrd="0" presId="urn:microsoft.com/office/officeart/2008/layout/LinedList"/>
    <dgm:cxn modelId="{87861EA8-EE1B-4483-8CF4-1C2005A4DDB3}" type="presParOf" srcId="{899C943C-7263-48A9-9D36-08B81B719146}" destId="{87809437-B5C8-4906-B4C0-BAB7AC43BDB8}" srcOrd="1" destOrd="0" presId="urn:microsoft.com/office/officeart/2008/layout/LinedList"/>
    <dgm:cxn modelId="{C40E37D5-E98B-42A1-A4D6-979536D71982}" type="presParOf" srcId="{668C224A-B6E7-40E1-B2E0-B0A4C5342F96}" destId="{A2F0962E-9C9A-4E03-8E61-EFCCC2C3800D}" srcOrd="12" destOrd="0" presId="urn:microsoft.com/office/officeart/2008/layout/LinedList"/>
    <dgm:cxn modelId="{241BF482-A908-48EB-B04A-1BBC79B4A4B1}" type="presParOf" srcId="{668C224A-B6E7-40E1-B2E0-B0A4C5342F96}" destId="{F71B5A0D-F291-4CA3-B4A0-A88B9C95C54E}" srcOrd="13" destOrd="0" presId="urn:microsoft.com/office/officeart/2008/layout/LinedList"/>
    <dgm:cxn modelId="{87DA6578-C240-4426-86AA-DE918CA66562}" type="presParOf" srcId="{F71B5A0D-F291-4CA3-B4A0-A88B9C95C54E}" destId="{E68F7DBA-563D-495A-893F-2537F0E369BC}" srcOrd="0" destOrd="0" presId="urn:microsoft.com/office/officeart/2008/layout/LinedList"/>
    <dgm:cxn modelId="{C4F0DBDF-5DA0-4D83-8AD1-36E973EB66F7}" type="presParOf" srcId="{F71B5A0D-F291-4CA3-B4A0-A88B9C95C54E}" destId="{EE3717E0-7881-4D91-80FF-B6B2B3B9EFE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0A6800-CAFB-4496-BE47-F8680E411199}" type="doc">
      <dgm:prSet loTypeId="urn:microsoft.com/office/officeart/2005/8/layout/list1" loCatId="list" qsTypeId="urn:microsoft.com/office/officeart/2005/8/quickstyle/simple1" qsCatId="simple" csTypeId="urn:microsoft.com/office/officeart/2018/5/colors/Iconchunking_neutralbg_colorful1" csCatId="colorful" phldr="1"/>
      <dgm:spPr/>
      <dgm:t>
        <a:bodyPr/>
        <a:lstStyle/>
        <a:p>
          <a:endParaRPr lang="en-US"/>
        </a:p>
      </dgm:t>
    </dgm:pt>
    <dgm:pt modelId="{E33C6524-B63D-45F0-9378-228BE6DFC441}">
      <dgm:prSet/>
      <dgm:spPr/>
      <dgm:t>
        <a:bodyPr/>
        <a:lstStyle/>
        <a:p>
          <a:pPr>
            <a:lnSpc>
              <a:spcPct val="100000"/>
            </a:lnSpc>
          </a:pPr>
          <a:r>
            <a:rPr lang="en-US"/>
            <a:t>Rights in the 21s Century?</a:t>
          </a:r>
        </a:p>
      </dgm:t>
    </dgm:pt>
    <dgm:pt modelId="{65F34DDA-5690-4E1C-A452-4E6D7367DC68}" type="parTrans" cxnId="{E2665545-404D-4F14-B4D0-2FD6C34405F6}">
      <dgm:prSet/>
      <dgm:spPr/>
      <dgm:t>
        <a:bodyPr/>
        <a:lstStyle/>
        <a:p>
          <a:endParaRPr lang="en-US"/>
        </a:p>
      </dgm:t>
    </dgm:pt>
    <dgm:pt modelId="{BD350DEA-7AB9-4223-BF2F-777E6C50DC25}" type="sibTrans" cxnId="{E2665545-404D-4F14-B4D0-2FD6C34405F6}">
      <dgm:prSet/>
      <dgm:spPr/>
      <dgm:t>
        <a:bodyPr/>
        <a:lstStyle/>
        <a:p>
          <a:endParaRPr lang="en-US"/>
        </a:p>
      </dgm:t>
    </dgm:pt>
    <dgm:pt modelId="{3E3E97AA-7EEE-4A2E-99E6-215C9C888B2B}">
      <dgm:prSet/>
      <dgm:spPr/>
      <dgm:t>
        <a:bodyPr/>
        <a:lstStyle/>
        <a:p>
          <a:pPr>
            <a:lnSpc>
              <a:spcPct val="100000"/>
            </a:lnSpc>
          </a:pPr>
          <a:r>
            <a:rPr lang="en-US"/>
            <a:t>2010 Presidential Election?</a:t>
          </a:r>
        </a:p>
      </dgm:t>
    </dgm:pt>
    <dgm:pt modelId="{E5A03921-4AD7-46F7-B55A-59D41848DE0A}" type="parTrans" cxnId="{46537501-77D2-48AD-BA23-A5CE4C16FE48}">
      <dgm:prSet/>
      <dgm:spPr/>
      <dgm:t>
        <a:bodyPr/>
        <a:lstStyle/>
        <a:p>
          <a:endParaRPr lang="en-US"/>
        </a:p>
      </dgm:t>
    </dgm:pt>
    <dgm:pt modelId="{BFBF1D7E-A4C6-4BA2-8DBB-4511C04E85B0}" type="sibTrans" cxnId="{46537501-77D2-48AD-BA23-A5CE4C16FE48}">
      <dgm:prSet/>
      <dgm:spPr/>
      <dgm:t>
        <a:bodyPr/>
        <a:lstStyle/>
        <a:p>
          <a:endParaRPr lang="en-US"/>
        </a:p>
      </dgm:t>
    </dgm:pt>
    <dgm:pt modelId="{00BCAE57-3913-41F8-A502-C0CF750C855C}">
      <dgm:prSet/>
      <dgm:spPr/>
      <dgm:t>
        <a:bodyPr/>
        <a:lstStyle/>
        <a:p>
          <a:pPr>
            <a:lnSpc>
              <a:spcPct val="100000"/>
            </a:lnSpc>
          </a:pPr>
          <a:r>
            <a:rPr lang="en-US"/>
            <a:t>Can Democracy Survive?</a:t>
          </a:r>
        </a:p>
      </dgm:t>
    </dgm:pt>
    <dgm:pt modelId="{2B80BE1F-52B9-4796-B38D-A608DDE96DEC}" type="parTrans" cxnId="{DCF65CCF-157D-4755-8B7F-DA97C1C1BB96}">
      <dgm:prSet/>
      <dgm:spPr/>
      <dgm:t>
        <a:bodyPr/>
        <a:lstStyle/>
        <a:p>
          <a:endParaRPr lang="en-US"/>
        </a:p>
      </dgm:t>
    </dgm:pt>
    <dgm:pt modelId="{77BABDD0-512E-4CD0-80B3-7C88B6EF9DC0}" type="sibTrans" cxnId="{DCF65CCF-157D-4755-8B7F-DA97C1C1BB96}">
      <dgm:prSet/>
      <dgm:spPr/>
      <dgm:t>
        <a:bodyPr/>
        <a:lstStyle/>
        <a:p>
          <a:endParaRPr lang="en-US"/>
        </a:p>
      </dgm:t>
    </dgm:pt>
    <dgm:pt modelId="{C999F891-679D-4FBC-8B2C-400400E69E9F}">
      <dgm:prSet/>
      <dgm:spPr/>
      <dgm:t>
        <a:bodyPr/>
        <a:lstStyle/>
        <a:p>
          <a:pPr>
            <a:lnSpc>
              <a:spcPct val="100000"/>
            </a:lnSpc>
          </a:pPr>
          <a:r>
            <a:rPr lang="en-US"/>
            <a:t>Elite Government? </a:t>
          </a:r>
        </a:p>
      </dgm:t>
    </dgm:pt>
    <dgm:pt modelId="{44A55C7F-C24C-46FD-8199-D9460D5503FE}" type="parTrans" cxnId="{60D58F96-7299-4A17-A626-7AB86065D1CD}">
      <dgm:prSet/>
      <dgm:spPr/>
      <dgm:t>
        <a:bodyPr/>
        <a:lstStyle/>
        <a:p>
          <a:endParaRPr lang="en-US"/>
        </a:p>
      </dgm:t>
    </dgm:pt>
    <dgm:pt modelId="{2616FB77-FECD-4DEA-9064-82BC4FF12CCA}" type="sibTrans" cxnId="{60D58F96-7299-4A17-A626-7AB86065D1CD}">
      <dgm:prSet/>
      <dgm:spPr/>
      <dgm:t>
        <a:bodyPr/>
        <a:lstStyle/>
        <a:p>
          <a:endParaRPr lang="en-US"/>
        </a:p>
      </dgm:t>
    </dgm:pt>
    <dgm:pt modelId="{3932B41B-9A69-4B43-8845-653CEE057031}">
      <dgm:prSet/>
      <dgm:spPr/>
      <dgm:t>
        <a:bodyPr/>
        <a:lstStyle/>
        <a:p>
          <a:pPr>
            <a:lnSpc>
              <a:spcPct val="100000"/>
            </a:lnSpc>
          </a:pPr>
          <a:r>
            <a:rPr lang="en-US"/>
            <a:t>What’s wrong with our Democracy?</a:t>
          </a:r>
        </a:p>
      </dgm:t>
    </dgm:pt>
    <dgm:pt modelId="{D331083C-37EE-4D91-AD4C-E37324CBB4AB}" type="parTrans" cxnId="{0493D857-6E38-40AE-A7A1-4521EC067574}">
      <dgm:prSet/>
      <dgm:spPr/>
      <dgm:t>
        <a:bodyPr/>
        <a:lstStyle/>
        <a:p>
          <a:endParaRPr lang="en-US"/>
        </a:p>
      </dgm:t>
    </dgm:pt>
    <dgm:pt modelId="{71012F67-7B01-4B7D-9418-7AEB18289958}" type="sibTrans" cxnId="{0493D857-6E38-40AE-A7A1-4521EC067574}">
      <dgm:prSet/>
      <dgm:spPr/>
      <dgm:t>
        <a:bodyPr/>
        <a:lstStyle/>
        <a:p>
          <a:endParaRPr lang="en-US"/>
        </a:p>
      </dgm:t>
    </dgm:pt>
    <dgm:pt modelId="{15296460-E2C4-41D3-8438-7236D73C2E37}" type="pres">
      <dgm:prSet presAssocID="{150A6800-CAFB-4496-BE47-F8680E411199}" presName="linear" presStyleCnt="0">
        <dgm:presLayoutVars>
          <dgm:dir/>
          <dgm:animLvl val="lvl"/>
          <dgm:resizeHandles val="exact"/>
        </dgm:presLayoutVars>
      </dgm:prSet>
      <dgm:spPr/>
    </dgm:pt>
    <dgm:pt modelId="{5FF6B3F4-E40D-4489-8B6E-E09CDE114526}" type="pres">
      <dgm:prSet presAssocID="{E33C6524-B63D-45F0-9378-228BE6DFC441}" presName="parentLin" presStyleCnt="0"/>
      <dgm:spPr/>
    </dgm:pt>
    <dgm:pt modelId="{B2D400D9-26A4-46C7-AD2E-A3266EF2F0CD}" type="pres">
      <dgm:prSet presAssocID="{E33C6524-B63D-45F0-9378-228BE6DFC441}" presName="parentLeftMargin" presStyleLbl="node1" presStyleIdx="0" presStyleCnt="5"/>
      <dgm:spPr/>
    </dgm:pt>
    <dgm:pt modelId="{21127DCE-192D-4342-85A6-245C66718FD9}" type="pres">
      <dgm:prSet presAssocID="{E33C6524-B63D-45F0-9378-228BE6DFC441}" presName="parentText" presStyleLbl="node1" presStyleIdx="0" presStyleCnt="5">
        <dgm:presLayoutVars>
          <dgm:chMax val="0"/>
          <dgm:bulletEnabled val="1"/>
        </dgm:presLayoutVars>
      </dgm:prSet>
      <dgm:spPr/>
    </dgm:pt>
    <dgm:pt modelId="{5449CB54-7DD2-438D-9E23-70F8D2CE68A0}" type="pres">
      <dgm:prSet presAssocID="{E33C6524-B63D-45F0-9378-228BE6DFC441}" presName="negativeSpace" presStyleCnt="0"/>
      <dgm:spPr/>
    </dgm:pt>
    <dgm:pt modelId="{FC7F1810-7E08-4907-A3A5-B60B064DB365}" type="pres">
      <dgm:prSet presAssocID="{E33C6524-B63D-45F0-9378-228BE6DFC441}" presName="childText" presStyleLbl="conFgAcc1" presStyleIdx="0" presStyleCnt="5">
        <dgm:presLayoutVars>
          <dgm:bulletEnabled val="1"/>
        </dgm:presLayoutVars>
      </dgm:prSet>
      <dgm:spPr/>
    </dgm:pt>
    <dgm:pt modelId="{547B2B5F-9D24-4FD9-9617-648C6B0E05C4}" type="pres">
      <dgm:prSet presAssocID="{BD350DEA-7AB9-4223-BF2F-777E6C50DC25}" presName="spaceBetweenRectangles" presStyleCnt="0"/>
      <dgm:spPr/>
    </dgm:pt>
    <dgm:pt modelId="{23231CBD-A645-42A3-9142-43B2DAEAA821}" type="pres">
      <dgm:prSet presAssocID="{3E3E97AA-7EEE-4A2E-99E6-215C9C888B2B}" presName="parentLin" presStyleCnt="0"/>
      <dgm:spPr/>
    </dgm:pt>
    <dgm:pt modelId="{409DAE6F-FD8B-431F-B006-DD1B8AAA9FCF}" type="pres">
      <dgm:prSet presAssocID="{3E3E97AA-7EEE-4A2E-99E6-215C9C888B2B}" presName="parentLeftMargin" presStyleLbl="node1" presStyleIdx="0" presStyleCnt="5"/>
      <dgm:spPr/>
    </dgm:pt>
    <dgm:pt modelId="{271181BA-B970-4ECB-8D78-F67D822A9FEA}" type="pres">
      <dgm:prSet presAssocID="{3E3E97AA-7EEE-4A2E-99E6-215C9C888B2B}" presName="parentText" presStyleLbl="node1" presStyleIdx="1" presStyleCnt="5">
        <dgm:presLayoutVars>
          <dgm:chMax val="0"/>
          <dgm:bulletEnabled val="1"/>
        </dgm:presLayoutVars>
      </dgm:prSet>
      <dgm:spPr/>
    </dgm:pt>
    <dgm:pt modelId="{58084A14-22B9-4AB7-94C8-1CD7E9E528AF}" type="pres">
      <dgm:prSet presAssocID="{3E3E97AA-7EEE-4A2E-99E6-215C9C888B2B}" presName="negativeSpace" presStyleCnt="0"/>
      <dgm:spPr/>
    </dgm:pt>
    <dgm:pt modelId="{43F2BEDE-B6B1-4783-9022-BB82C987EC95}" type="pres">
      <dgm:prSet presAssocID="{3E3E97AA-7EEE-4A2E-99E6-215C9C888B2B}" presName="childText" presStyleLbl="conFgAcc1" presStyleIdx="1" presStyleCnt="5">
        <dgm:presLayoutVars>
          <dgm:bulletEnabled val="1"/>
        </dgm:presLayoutVars>
      </dgm:prSet>
      <dgm:spPr/>
    </dgm:pt>
    <dgm:pt modelId="{FB5B95D1-D67D-42B3-8D2F-0812725F7151}" type="pres">
      <dgm:prSet presAssocID="{BFBF1D7E-A4C6-4BA2-8DBB-4511C04E85B0}" presName="spaceBetweenRectangles" presStyleCnt="0"/>
      <dgm:spPr/>
    </dgm:pt>
    <dgm:pt modelId="{AAB246BE-F240-4A22-96E4-2257953746DA}" type="pres">
      <dgm:prSet presAssocID="{00BCAE57-3913-41F8-A502-C0CF750C855C}" presName="parentLin" presStyleCnt="0"/>
      <dgm:spPr/>
    </dgm:pt>
    <dgm:pt modelId="{13D76B9C-9A39-43E5-9F23-41D4820BCFFF}" type="pres">
      <dgm:prSet presAssocID="{00BCAE57-3913-41F8-A502-C0CF750C855C}" presName="parentLeftMargin" presStyleLbl="node1" presStyleIdx="1" presStyleCnt="5"/>
      <dgm:spPr/>
    </dgm:pt>
    <dgm:pt modelId="{88E070E9-D771-4B28-8BCA-6C0A25641516}" type="pres">
      <dgm:prSet presAssocID="{00BCAE57-3913-41F8-A502-C0CF750C855C}" presName="parentText" presStyleLbl="node1" presStyleIdx="2" presStyleCnt="5">
        <dgm:presLayoutVars>
          <dgm:chMax val="0"/>
          <dgm:bulletEnabled val="1"/>
        </dgm:presLayoutVars>
      </dgm:prSet>
      <dgm:spPr/>
    </dgm:pt>
    <dgm:pt modelId="{B48483CF-3927-40D2-92C7-58FB67BE9B68}" type="pres">
      <dgm:prSet presAssocID="{00BCAE57-3913-41F8-A502-C0CF750C855C}" presName="negativeSpace" presStyleCnt="0"/>
      <dgm:spPr/>
    </dgm:pt>
    <dgm:pt modelId="{A1142C8A-5397-4B11-955D-1AE682248F6C}" type="pres">
      <dgm:prSet presAssocID="{00BCAE57-3913-41F8-A502-C0CF750C855C}" presName="childText" presStyleLbl="conFgAcc1" presStyleIdx="2" presStyleCnt="5">
        <dgm:presLayoutVars>
          <dgm:bulletEnabled val="1"/>
        </dgm:presLayoutVars>
      </dgm:prSet>
      <dgm:spPr/>
    </dgm:pt>
    <dgm:pt modelId="{CEF5833C-B17E-4C12-BF95-7594C11DEF3A}" type="pres">
      <dgm:prSet presAssocID="{77BABDD0-512E-4CD0-80B3-7C88B6EF9DC0}" presName="spaceBetweenRectangles" presStyleCnt="0"/>
      <dgm:spPr/>
    </dgm:pt>
    <dgm:pt modelId="{D1B63754-5980-456C-9C0E-3845B236288A}" type="pres">
      <dgm:prSet presAssocID="{C999F891-679D-4FBC-8B2C-400400E69E9F}" presName="parentLin" presStyleCnt="0"/>
      <dgm:spPr/>
    </dgm:pt>
    <dgm:pt modelId="{A3F18127-289C-4ABB-85C0-712EBE7754E6}" type="pres">
      <dgm:prSet presAssocID="{C999F891-679D-4FBC-8B2C-400400E69E9F}" presName="parentLeftMargin" presStyleLbl="node1" presStyleIdx="2" presStyleCnt="5"/>
      <dgm:spPr/>
    </dgm:pt>
    <dgm:pt modelId="{236BEFB5-3326-4A00-B9D3-42584B99D1D3}" type="pres">
      <dgm:prSet presAssocID="{C999F891-679D-4FBC-8B2C-400400E69E9F}" presName="parentText" presStyleLbl="node1" presStyleIdx="3" presStyleCnt="5">
        <dgm:presLayoutVars>
          <dgm:chMax val="0"/>
          <dgm:bulletEnabled val="1"/>
        </dgm:presLayoutVars>
      </dgm:prSet>
      <dgm:spPr/>
    </dgm:pt>
    <dgm:pt modelId="{F1346E62-AAB9-4B92-A991-5A02D8C73FB9}" type="pres">
      <dgm:prSet presAssocID="{C999F891-679D-4FBC-8B2C-400400E69E9F}" presName="negativeSpace" presStyleCnt="0"/>
      <dgm:spPr/>
    </dgm:pt>
    <dgm:pt modelId="{7F7B07B9-EF58-4CCC-9192-0872C65562D6}" type="pres">
      <dgm:prSet presAssocID="{C999F891-679D-4FBC-8B2C-400400E69E9F}" presName="childText" presStyleLbl="conFgAcc1" presStyleIdx="3" presStyleCnt="5">
        <dgm:presLayoutVars>
          <dgm:bulletEnabled val="1"/>
        </dgm:presLayoutVars>
      </dgm:prSet>
      <dgm:spPr/>
    </dgm:pt>
    <dgm:pt modelId="{1414CF62-0EFA-449B-BD7E-A5CF91883E30}" type="pres">
      <dgm:prSet presAssocID="{2616FB77-FECD-4DEA-9064-82BC4FF12CCA}" presName="spaceBetweenRectangles" presStyleCnt="0"/>
      <dgm:spPr/>
    </dgm:pt>
    <dgm:pt modelId="{ADD33D21-FB91-4E2B-B76C-B07FF86AAD76}" type="pres">
      <dgm:prSet presAssocID="{3932B41B-9A69-4B43-8845-653CEE057031}" presName="parentLin" presStyleCnt="0"/>
      <dgm:spPr/>
    </dgm:pt>
    <dgm:pt modelId="{B63920EF-F4FC-40EA-BAF7-367E0497EE3E}" type="pres">
      <dgm:prSet presAssocID="{3932B41B-9A69-4B43-8845-653CEE057031}" presName="parentLeftMargin" presStyleLbl="node1" presStyleIdx="3" presStyleCnt="5"/>
      <dgm:spPr/>
    </dgm:pt>
    <dgm:pt modelId="{EDD44CA6-59AC-45F6-93FA-EC2218FDE373}" type="pres">
      <dgm:prSet presAssocID="{3932B41B-9A69-4B43-8845-653CEE057031}" presName="parentText" presStyleLbl="node1" presStyleIdx="4" presStyleCnt="5">
        <dgm:presLayoutVars>
          <dgm:chMax val="0"/>
          <dgm:bulletEnabled val="1"/>
        </dgm:presLayoutVars>
      </dgm:prSet>
      <dgm:spPr/>
    </dgm:pt>
    <dgm:pt modelId="{6A2B2DCA-9B5C-4793-BCF9-E3E43F440DE1}" type="pres">
      <dgm:prSet presAssocID="{3932B41B-9A69-4B43-8845-653CEE057031}" presName="negativeSpace" presStyleCnt="0"/>
      <dgm:spPr/>
    </dgm:pt>
    <dgm:pt modelId="{802664FA-9EB9-485D-BFFF-7E3C6A160C1D}" type="pres">
      <dgm:prSet presAssocID="{3932B41B-9A69-4B43-8845-653CEE057031}" presName="childText" presStyleLbl="conFgAcc1" presStyleIdx="4" presStyleCnt="5">
        <dgm:presLayoutVars>
          <dgm:bulletEnabled val="1"/>
        </dgm:presLayoutVars>
      </dgm:prSet>
      <dgm:spPr/>
    </dgm:pt>
  </dgm:ptLst>
  <dgm:cxnLst>
    <dgm:cxn modelId="{46537501-77D2-48AD-BA23-A5CE4C16FE48}" srcId="{150A6800-CAFB-4496-BE47-F8680E411199}" destId="{3E3E97AA-7EEE-4A2E-99E6-215C9C888B2B}" srcOrd="1" destOrd="0" parTransId="{E5A03921-4AD7-46F7-B55A-59D41848DE0A}" sibTransId="{BFBF1D7E-A4C6-4BA2-8DBB-4511C04E85B0}"/>
    <dgm:cxn modelId="{A6795603-64F2-470D-8508-525123995B3A}" type="presOf" srcId="{3932B41B-9A69-4B43-8845-653CEE057031}" destId="{B63920EF-F4FC-40EA-BAF7-367E0497EE3E}" srcOrd="0" destOrd="0" presId="urn:microsoft.com/office/officeart/2005/8/layout/list1"/>
    <dgm:cxn modelId="{7003D031-27CD-4F11-8286-EFC689AA2EDA}" type="presOf" srcId="{00BCAE57-3913-41F8-A502-C0CF750C855C}" destId="{13D76B9C-9A39-43E5-9F23-41D4820BCFFF}" srcOrd="0" destOrd="0" presId="urn:microsoft.com/office/officeart/2005/8/layout/list1"/>
    <dgm:cxn modelId="{6FFBA661-166A-4B48-9300-26B068E75FCA}" type="presOf" srcId="{C999F891-679D-4FBC-8B2C-400400E69E9F}" destId="{A3F18127-289C-4ABB-85C0-712EBE7754E6}" srcOrd="0" destOrd="0" presId="urn:microsoft.com/office/officeart/2005/8/layout/list1"/>
    <dgm:cxn modelId="{E2665545-404D-4F14-B4D0-2FD6C34405F6}" srcId="{150A6800-CAFB-4496-BE47-F8680E411199}" destId="{E33C6524-B63D-45F0-9378-228BE6DFC441}" srcOrd="0" destOrd="0" parTransId="{65F34DDA-5690-4E1C-A452-4E6D7367DC68}" sibTransId="{BD350DEA-7AB9-4223-BF2F-777E6C50DC25}"/>
    <dgm:cxn modelId="{1BAD2D49-E3B4-4328-B439-FDE50C469381}" type="presOf" srcId="{150A6800-CAFB-4496-BE47-F8680E411199}" destId="{15296460-E2C4-41D3-8438-7236D73C2E37}" srcOrd="0" destOrd="0" presId="urn:microsoft.com/office/officeart/2005/8/layout/list1"/>
    <dgm:cxn modelId="{C38F7957-A4FE-4042-A9FB-63D0D02AB65E}" type="presOf" srcId="{3932B41B-9A69-4B43-8845-653CEE057031}" destId="{EDD44CA6-59AC-45F6-93FA-EC2218FDE373}" srcOrd="1" destOrd="0" presId="urn:microsoft.com/office/officeart/2005/8/layout/list1"/>
    <dgm:cxn modelId="{0493D857-6E38-40AE-A7A1-4521EC067574}" srcId="{150A6800-CAFB-4496-BE47-F8680E411199}" destId="{3932B41B-9A69-4B43-8845-653CEE057031}" srcOrd="4" destOrd="0" parTransId="{D331083C-37EE-4D91-AD4C-E37324CBB4AB}" sibTransId="{71012F67-7B01-4B7D-9418-7AEB18289958}"/>
    <dgm:cxn modelId="{5311DF84-D703-4051-9D29-EDA6D710618C}" type="presOf" srcId="{C999F891-679D-4FBC-8B2C-400400E69E9F}" destId="{236BEFB5-3326-4A00-B9D3-42584B99D1D3}" srcOrd="1" destOrd="0" presId="urn:microsoft.com/office/officeart/2005/8/layout/list1"/>
    <dgm:cxn modelId="{DD650D91-E525-4A54-AA3B-93AA0DAAD8E8}" type="presOf" srcId="{E33C6524-B63D-45F0-9378-228BE6DFC441}" destId="{B2D400D9-26A4-46C7-AD2E-A3266EF2F0CD}" srcOrd="0" destOrd="0" presId="urn:microsoft.com/office/officeart/2005/8/layout/list1"/>
    <dgm:cxn modelId="{60D58F96-7299-4A17-A626-7AB86065D1CD}" srcId="{150A6800-CAFB-4496-BE47-F8680E411199}" destId="{C999F891-679D-4FBC-8B2C-400400E69E9F}" srcOrd="3" destOrd="0" parTransId="{44A55C7F-C24C-46FD-8199-D9460D5503FE}" sibTransId="{2616FB77-FECD-4DEA-9064-82BC4FF12CCA}"/>
    <dgm:cxn modelId="{E9D523A4-FB99-4ECA-AC66-23C662A61800}" type="presOf" srcId="{3E3E97AA-7EEE-4A2E-99E6-215C9C888B2B}" destId="{409DAE6F-FD8B-431F-B006-DD1B8AAA9FCF}" srcOrd="0" destOrd="0" presId="urn:microsoft.com/office/officeart/2005/8/layout/list1"/>
    <dgm:cxn modelId="{DCF65CCF-157D-4755-8B7F-DA97C1C1BB96}" srcId="{150A6800-CAFB-4496-BE47-F8680E411199}" destId="{00BCAE57-3913-41F8-A502-C0CF750C855C}" srcOrd="2" destOrd="0" parTransId="{2B80BE1F-52B9-4796-B38D-A608DDE96DEC}" sibTransId="{77BABDD0-512E-4CD0-80B3-7C88B6EF9DC0}"/>
    <dgm:cxn modelId="{C48E6CD4-769B-4D1F-B65E-5CE404F50CEA}" type="presOf" srcId="{E33C6524-B63D-45F0-9378-228BE6DFC441}" destId="{21127DCE-192D-4342-85A6-245C66718FD9}" srcOrd="1" destOrd="0" presId="urn:microsoft.com/office/officeart/2005/8/layout/list1"/>
    <dgm:cxn modelId="{E6429DEE-584C-4180-99E3-B77BB45E142A}" type="presOf" srcId="{3E3E97AA-7EEE-4A2E-99E6-215C9C888B2B}" destId="{271181BA-B970-4ECB-8D78-F67D822A9FEA}" srcOrd="1" destOrd="0" presId="urn:microsoft.com/office/officeart/2005/8/layout/list1"/>
    <dgm:cxn modelId="{616D88FE-05CC-40EF-82D5-90534C2AC8CE}" type="presOf" srcId="{00BCAE57-3913-41F8-A502-C0CF750C855C}" destId="{88E070E9-D771-4B28-8BCA-6C0A25641516}" srcOrd="1" destOrd="0" presId="urn:microsoft.com/office/officeart/2005/8/layout/list1"/>
    <dgm:cxn modelId="{95FAA0EC-249B-4E66-A9F0-2559509B5543}" type="presParOf" srcId="{15296460-E2C4-41D3-8438-7236D73C2E37}" destId="{5FF6B3F4-E40D-4489-8B6E-E09CDE114526}" srcOrd="0" destOrd="0" presId="urn:microsoft.com/office/officeart/2005/8/layout/list1"/>
    <dgm:cxn modelId="{25957F6C-3F61-4CE0-8C54-2A500733947F}" type="presParOf" srcId="{5FF6B3F4-E40D-4489-8B6E-E09CDE114526}" destId="{B2D400D9-26A4-46C7-AD2E-A3266EF2F0CD}" srcOrd="0" destOrd="0" presId="urn:microsoft.com/office/officeart/2005/8/layout/list1"/>
    <dgm:cxn modelId="{C72118C9-EBCC-45AB-B2EE-C65B50D11BC5}" type="presParOf" srcId="{5FF6B3F4-E40D-4489-8B6E-E09CDE114526}" destId="{21127DCE-192D-4342-85A6-245C66718FD9}" srcOrd="1" destOrd="0" presId="urn:microsoft.com/office/officeart/2005/8/layout/list1"/>
    <dgm:cxn modelId="{7238E35F-408C-4B8C-A8DF-605F371CB96D}" type="presParOf" srcId="{15296460-E2C4-41D3-8438-7236D73C2E37}" destId="{5449CB54-7DD2-438D-9E23-70F8D2CE68A0}" srcOrd="1" destOrd="0" presId="urn:microsoft.com/office/officeart/2005/8/layout/list1"/>
    <dgm:cxn modelId="{7CCDDE0B-E981-4E17-81BD-255171281C5B}" type="presParOf" srcId="{15296460-E2C4-41D3-8438-7236D73C2E37}" destId="{FC7F1810-7E08-4907-A3A5-B60B064DB365}" srcOrd="2" destOrd="0" presId="urn:microsoft.com/office/officeart/2005/8/layout/list1"/>
    <dgm:cxn modelId="{C5AABF27-856F-4B9D-9A5C-1D0448DB3CAE}" type="presParOf" srcId="{15296460-E2C4-41D3-8438-7236D73C2E37}" destId="{547B2B5F-9D24-4FD9-9617-648C6B0E05C4}" srcOrd="3" destOrd="0" presId="urn:microsoft.com/office/officeart/2005/8/layout/list1"/>
    <dgm:cxn modelId="{6F297619-9785-4F05-9E41-A49D47784D20}" type="presParOf" srcId="{15296460-E2C4-41D3-8438-7236D73C2E37}" destId="{23231CBD-A645-42A3-9142-43B2DAEAA821}" srcOrd="4" destOrd="0" presId="urn:microsoft.com/office/officeart/2005/8/layout/list1"/>
    <dgm:cxn modelId="{72DE9081-5311-4319-91DD-2E64B4D33D5C}" type="presParOf" srcId="{23231CBD-A645-42A3-9142-43B2DAEAA821}" destId="{409DAE6F-FD8B-431F-B006-DD1B8AAA9FCF}" srcOrd="0" destOrd="0" presId="urn:microsoft.com/office/officeart/2005/8/layout/list1"/>
    <dgm:cxn modelId="{C0CC2341-34C4-4B59-B4F2-395D5A6FE047}" type="presParOf" srcId="{23231CBD-A645-42A3-9142-43B2DAEAA821}" destId="{271181BA-B970-4ECB-8D78-F67D822A9FEA}" srcOrd="1" destOrd="0" presId="urn:microsoft.com/office/officeart/2005/8/layout/list1"/>
    <dgm:cxn modelId="{F928FD6D-A153-4EC9-8339-F9DB6CE37508}" type="presParOf" srcId="{15296460-E2C4-41D3-8438-7236D73C2E37}" destId="{58084A14-22B9-4AB7-94C8-1CD7E9E528AF}" srcOrd="5" destOrd="0" presId="urn:microsoft.com/office/officeart/2005/8/layout/list1"/>
    <dgm:cxn modelId="{53FFAE01-D733-4F0E-B9B7-E9872DAD3917}" type="presParOf" srcId="{15296460-E2C4-41D3-8438-7236D73C2E37}" destId="{43F2BEDE-B6B1-4783-9022-BB82C987EC95}" srcOrd="6" destOrd="0" presId="urn:microsoft.com/office/officeart/2005/8/layout/list1"/>
    <dgm:cxn modelId="{F6161966-3E00-4F6C-A312-580F2CB15B26}" type="presParOf" srcId="{15296460-E2C4-41D3-8438-7236D73C2E37}" destId="{FB5B95D1-D67D-42B3-8D2F-0812725F7151}" srcOrd="7" destOrd="0" presId="urn:microsoft.com/office/officeart/2005/8/layout/list1"/>
    <dgm:cxn modelId="{765FA14C-13BB-4ED0-8821-BA0D50E347CF}" type="presParOf" srcId="{15296460-E2C4-41D3-8438-7236D73C2E37}" destId="{AAB246BE-F240-4A22-96E4-2257953746DA}" srcOrd="8" destOrd="0" presId="urn:microsoft.com/office/officeart/2005/8/layout/list1"/>
    <dgm:cxn modelId="{9A1FA5F3-DDCE-4D5F-9EF6-0D7EF8CD6862}" type="presParOf" srcId="{AAB246BE-F240-4A22-96E4-2257953746DA}" destId="{13D76B9C-9A39-43E5-9F23-41D4820BCFFF}" srcOrd="0" destOrd="0" presId="urn:microsoft.com/office/officeart/2005/8/layout/list1"/>
    <dgm:cxn modelId="{A73BBCD0-B239-45C5-B929-73B40B40F2A9}" type="presParOf" srcId="{AAB246BE-F240-4A22-96E4-2257953746DA}" destId="{88E070E9-D771-4B28-8BCA-6C0A25641516}" srcOrd="1" destOrd="0" presId="urn:microsoft.com/office/officeart/2005/8/layout/list1"/>
    <dgm:cxn modelId="{23AEAEAF-82C4-4E40-A8ED-7DACD4C514FF}" type="presParOf" srcId="{15296460-E2C4-41D3-8438-7236D73C2E37}" destId="{B48483CF-3927-40D2-92C7-58FB67BE9B68}" srcOrd="9" destOrd="0" presId="urn:microsoft.com/office/officeart/2005/8/layout/list1"/>
    <dgm:cxn modelId="{1B906DF1-B44D-40F5-BEDC-4677796CCB6E}" type="presParOf" srcId="{15296460-E2C4-41D3-8438-7236D73C2E37}" destId="{A1142C8A-5397-4B11-955D-1AE682248F6C}" srcOrd="10" destOrd="0" presId="urn:microsoft.com/office/officeart/2005/8/layout/list1"/>
    <dgm:cxn modelId="{9DEDCF63-3E39-4423-9259-D9AD56B75168}" type="presParOf" srcId="{15296460-E2C4-41D3-8438-7236D73C2E37}" destId="{CEF5833C-B17E-4C12-BF95-7594C11DEF3A}" srcOrd="11" destOrd="0" presId="urn:microsoft.com/office/officeart/2005/8/layout/list1"/>
    <dgm:cxn modelId="{A2B2298F-F6C6-42C3-8943-7A9660A915AA}" type="presParOf" srcId="{15296460-E2C4-41D3-8438-7236D73C2E37}" destId="{D1B63754-5980-456C-9C0E-3845B236288A}" srcOrd="12" destOrd="0" presId="urn:microsoft.com/office/officeart/2005/8/layout/list1"/>
    <dgm:cxn modelId="{69302784-A7EC-452F-A1A0-2CFFCFC50C1A}" type="presParOf" srcId="{D1B63754-5980-456C-9C0E-3845B236288A}" destId="{A3F18127-289C-4ABB-85C0-712EBE7754E6}" srcOrd="0" destOrd="0" presId="urn:microsoft.com/office/officeart/2005/8/layout/list1"/>
    <dgm:cxn modelId="{D9B5F9C8-C946-4EC7-8FB7-38CFEE374672}" type="presParOf" srcId="{D1B63754-5980-456C-9C0E-3845B236288A}" destId="{236BEFB5-3326-4A00-B9D3-42584B99D1D3}" srcOrd="1" destOrd="0" presId="urn:microsoft.com/office/officeart/2005/8/layout/list1"/>
    <dgm:cxn modelId="{5121D86D-53EE-4ADF-AF0A-AA21BBC02CE3}" type="presParOf" srcId="{15296460-E2C4-41D3-8438-7236D73C2E37}" destId="{F1346E62-AAB9-4B92-A991-5A02D8C73FB9}" srcOrd="13" destOrd="0" presId="urn:microsoft.com/office/officeart/2005/8/layout/list1"/>
    <dgm:cxn modelId="{6193DA83-60FC-4E9B-A294-B9580E9503BC}" type="presParOf" srcId="{15296460-E2C4-41D3-8438-7236D73C2E37}" destId="{7F7B07B9-EF58-4CCC-9192-0872C65562D6}" srcOrd="14" destOrd="0" presId="urn:microsoft.com/office/officeart/2005/8/layout/list1"/>
    <dgm:cxn modelId="{EDE25C25-E1A2-4658-834F-5F7CAFF50E83}" type="presParOf" srcId="{15296460-E2C4-41D3-8438-7236D73C2E37}" destId="{1414CF62-0EFA-449B-BD7E-A5CF91883E30}" srcOrd="15" destOrd="0" presId="urn:microsoft.com/office/officeart/2005/8/layout/list1"/>
    <dgm:cxn modelId="{A10A7762-EB7A-4522-8B1A-7E64F3D8A74E}" type="presParOf" srcId="{15296460-E2C4-41D3-8438-7236D73C2E37}" destId="{ADD33D21-FB91-4E2B-B76C-B07FF86AAD76}" srcOrd="16" destOrd="0" presId="urn:microsoft.com/office/officeart/2005/8/layout/list1"/>
    <dgm:cxn modelId="{14C4E290-BA97-45E7-9F78-24CCB5F3D818}" type="presParOf" srcId="{ADD33D21-FB91-4E2B-B76C-B07FF86AAD76}" destId="{B63920EF-F4FC-40EA-BAF7-367E0497EE3E}" srcOrd="0" destOrd="0" presId="urn:microsoft.com/office/officeart/2005/8/layout/list1"/>
    <dgm:cxn modelId="{B9BBAB49-4D5A-414E-B9D8-0B4A2F1B1EB4}" type="presParOf" srcId="{ADD33D21-FB91-4E2B-B76C-B07FF86AAD76}" destId="{EDD44CA6-59AC-45F6-93FA-EC2218FDE373}" srcOrd="1" destOrd="0" presId="urn:microsoft.com/office/officeart/2005/8/layout/list1"/>
    <dgm:cxn modelId="{C47590B3-568D-46FC-81BA-1036580DF309}" type="presParOf" srcId="{15296460-E2C4-41D3-8438-7236D73C2E37}" destId="{6A2B2DCA-9B5C-4793-BCF9-E3E43F440DE1}" srcOrd="17" destOrd="0" presId="urn:microsoft.com/office/officeart/2005/8/layout/list1"/>
    <dgm:cxn modelId="{E3801F1F-35CD-47DD-8808-9A757AC2104E}" type="presParOf" srcId="{15296460-E2C4-41D3-8438-7236D73C2E37}" destId="{802664FA-9EB9-485D-BFFF-7E3C6A160C1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18F64-C381-4708-B148-4A5FD805C723}">
      <dsp:nvSpPr>
        <dsp:cNvPr id="0" name=""/>
        <dsp:cNvSpPr/>
      </dsp:nvSpPr>
      <dsp:spPr>
        <a:xfrm>
          <a:off x="0" y="0"/>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091F535-4363-4088-89BA-52E43265A997}">
      <dsp:nvSpPr>
        <dsp:cNvPr id="0" name=""/>
        <dsp:cNvSpPr/>
      </dsp:nvSpPr>
      <dsp:spPr>
        <a:xfrm>
          <a:off x="0" y="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139/172 USA   (Data from 1945-1998).</a:t>
          </a:r>
        </a:p>
      </dsp:txBody>
      <dsp:txXfrm>
        <a:off x="0" y="0"/>
        <a:ext cx="5000124" cy="681740"/>
      </dsp:txXfrm>
    </dsp:sp>
    <dsp:sp modelId="{339C42FA-3EAC-4C7C-918A-5E293B76167D}">
      <dsp:nvSpPr>
        <dsp:cNvPr id="0" name=""/>
        <dsp:cNvSpPr/>
      </dsp:nvSpPr>
      <dsp:spPr>
        <a:xfrm>
          <a:off x="0" y="681740"/>
          <a:ext cx="5000124" cy="0"/>
        </a:xfrm>
        <a:prstGeom prst="line">
          <a:avLst/>
        </a:prstGeom>
        <a:gradFill rotWithShape="0">
          <a:gsLst>
            <a:gs pos="0">
              <a:schemeClr val="accent2">
                <a:hueOff val="-207909"/>
                <a:satOff val="-11990"/>
                <a:lumOff val="1233"/>
                <a:alphaOff val="0"/>
                <a:satMod val="103000"/>
                <a:lumMod val="102000"/>
                <a:tint val="94000"/>
              </a:schemeClr>
            </a:gs>
            <a:gs pos="50000">
              <a:schemeClr val="accent2">
                <a:hueOff val="-207909"/>
                <a:satOff val="-11990"/>
                <a:lumOff val="1233"/>
                <a:alphaOff val="0"/>
                <a:satMod val="110000"/>
                <a:lumMod val="100000"/>
                <a:shade val="100000"/>
              </a:schemeClr>
            </a:gs>
            <a:gs pos="100000">
              <a:schemeClr val="accent2">
                <a:hueOff val="-207909"/>
                <a:satOff val="-11990"/>
                <a:lumOff val="1233"/>
                <a:alphaOff val="0"/>
                <a:lumMod val="99000"/>
                <a:satMod val="120000"/>
                <a:shade val="78000"/>
              </a:schemeClr>
            </a:gs>
          </a:gsLst>
          <a:lin ang="5400000" scaled="0"/>
        </a:gradFill>
        <a:ln w="6350" cap="flat" cmpd="sng" algn="ctr">
          <a:solidFill>
            <a:schemeClr val="accent2">
              <a:hueOff val="-207909"/>
              <a:satOff val="-11990"/>
              <a:lumOff val="123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59480F8-7F34-4C0D-8C4A-B67584995F37}">
      <dsp:nvSpPr>
        <dsp:cNvPr id="0" name=""/>
        <dsp:cNvSpPr/>
      </dsp:nvSpPr>
      <dsp:spPr>
        <a:xfrm>
          <a:off x="0" y="68174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2008=56%</a:t>
          </a:r>
        </a:p>
      </dsp:txBody>
      <dsp:txXfrm>
        <a:off x="0" y="681740"/>
        <a:ext cx="5000124" cy="681740"/>
      </dsp:txXfrm>
    </dsp:sp>
    <dsp:sp modelId="{F89C19D3-88AF-4227-BE01-6477EDDDEE29}">
      <dsp:nvSpPr>
        <dsp:cNvPr id="0" name=""/>
        <dsp:cNvSpPr/>
      </dsp:nvSpPr>
      <dsp:spPr>
        <a:xfrm>
          <a:off x="0" y="1363480"/>
          <a:ext cx="5000124" cy="0"/>
        </a:xfrm>
        <a:prstGeom prst="line">
          <a:avLst/>
        </a:prstGeom>
        <a:gradFill rotWithShape="0">
          <a:gsLst>
            <a:gs pos="0">
              <a:schemeClr val="accent2">
                <a:hueOff val="-415818"/>
                <a:satOff val="-23979"/>
                <a:lumOff val="2465"/>
                <a:alphaOff val="0"/>
                <a:satMod val="103000"/>
                <a:lumMod val="102000"/>
                <a:tint val="94000"/>
              </a:schemeClr>
            </a:gs>
            <a:gs pos="50000">
              <a:schemeClr val="accent2">
                <a:hueOff val="-415818"/>
                <a:satOff val="-23979"/>
                <a:lumOff val="2465"/>
                <a:alphaOff val="0"/>
                <a:satMod val="110000"/>
                <a:lumMod val="100000"/>
                <a:shade val="100000"/>
              </a:schemeClr>
            </a:gs>
            <a:gs pos="100000">
              <a:schemeClr val="accent2">
                <a:hueOff val="-415818"/>
                <a:satOff val="-23979"/>
                <a:lumOff val="2465"/>
                <a:alphaOff val="0"/>
                <a:lumMod val="99000"/>
                <a:satMod val="120000"/>
                <a:shade val="78000"/>
              </a:schemeClr>
            </a:gs>
          </a:gsLst>
          <a:lin ang="5400000" scaled="0"/>
        </a:gradFill>
        <a:ln w="6350" cap="flat" cmpd="sng" algn="ctr">
          <a:solidFill>
            <a:schemeClr val="accent2">
              <a:hueOff val="-415818"/>
              <a:satOff val="-23979"/>
              <a:lumOff val="24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56F1BE7-02F5-4482-A14A-8E1700A62B45}">
      <dsp:nvSpPr>
        <dsp:cNvPr id="0" name=""/>
        <dsp:cNvSpPr/>
      </dsp:nvSpPr>
      <dsp:spPr>
        <a:xfrm>
          <a:off x="0" y="136348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64 (Ages: 18 and older)</a:t>
          </a:r>
        </a:p>
      </dsp:txBody>
      <dsp:txXfrm>
        <a:off x="0" y="1363480"/>
        <a:ext cx="5000124" cy="681740"/>
      </dsp:txXfrm>
    </dsp:sp>
    <dsp:sp modelId="{BA424053-AC99-410F-9CC3-A763830B84CF}">
      <dsp:nvSpPr>
        <dsp:cNvPr id="0" name=""/>
        <dsp:cNvSpPr/>
      </dsp:nvSpPr>
      <dsp:spPr>
        <a:xfrm>
          <a:off x="0" y="2045220"/>
          <a:ext cx="5000124" cy="0"/>
        </a:xfrm>
        <a:prstGeom prst="line">
          <a:avLst/>
        </a:prstGeom>
        <a:gradFill rotWithShape="0">
          <a:gsLst>
            <a:gs pos="0">
              <a:schemeClr val="accent2">
                <a:hueOff val="-623727"/>
                <a:satOff val="-35969"/>
                <a:lumOff val="3698"/>
                <a:alphaOff val="0"/>
                <a:satMod val="103000"/>
                <a:lumMod val="102000"/>
                <a:tint val="94000"/>
              </a:schemeClr>
            </a:gs>
            <a:gs pos="50000">
              <a:schemeClr val="accent2">
                <a:hueOff val="-623727"/>
                <a:satOff val="-35969"/>
                <a:lumOff val="3698"/>
                <a:alphaOff val="0"/>
                <a:satMod val="110000"/>
                <a:lumMod val="100000"/>
                <a:shade val="100000"/>
              </a:schemeClr>
            </a:gs>
            <a:gs pos="100000">
              <a:schemeClr val="accent2">
                <a:hueOff val="-623727"/>
                <a:satOff val="-35969"/>
                <a:lumOff val="3698"/>
                <a:alphaOff val="0"/>
                <a:lumMod val="99000"/>
                <a:satMod val="120000"/>
                <a:shade val="78000"/>
              </a:schemeClr>
            </a:gs>
          </a:gsLst>
          <a:lin ang="5400000" scaled="0"/>
        </a:gradFill>
        <a:ln w="6350" cap="flat" cmpd="sng" algn="ctr">
          <a:solidFill>
            <a:schemeClr val="accent2">
              <a:hueOff val="-623727"/>
              <a:satOff val="-35969"/>
              <a:lumOff val="369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523B5FB-3160-4A35-B34E-78FF091516D8}">
      <dsp:nvSpPr>
        <dsp:cNvPr id="0" name=""/>
        <dsp:cNvSpPr/>
      </dsp:nvSpPr>
      <dsp:spPr>
        <a:xfrm>
          <a:off x="0" y="204522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47 (Ages: 18-24)</a:t>
          </a:r>
        </a:p>
      </dsp:txBody>
      <dsp:txXfrm>
        <a:off x="0" y="2045220"/>
        <a:ext cx="5000124" cy="681740"/>
      </dsp:txXfrm>
    </dsp:sp>
    <dsp:sp modelId="{8CDA6D34-2C9C-4B66-96CE-67A20B0198CB}">
      <dsp:nvSpPr>
        <dsp:cNvPr id="0" name=""/>
        <dsp:cNvSpPr/>
      </dsp:nvSpPr>
      <dsp:spPr>
        <a:xfrm>
          <a:off x="0" y="2726960"/>
          <a:ext cx="5000124" cy="0"/>
        </a:xfrm>
        <a:prstGeom prst="line">
          <a:avLst/>
        </a:prstGeom>
        <a:gradFill rotWithShape="0">
          <a:gsLst>
            <a:gs pos="0">
              <a:schemeClr val="accent2">
                <a:hueOff val="-831636"/>
                <a:satOff val="-47959"/>
                <a:lumOff val="4930"/>
                <a:alphaOff val="0"/>
                <a:satMod val="103000"/>
                <a:lumMod val="102000"/>
                <a:tint val="94000"/>
              </a:schemeClr>
            </a:gs>
            <a:gs pos="50000">
              <a:schemeClr val="accent2">
                <a:hueOff val="-831636"/>
                <a:satOff val="-47959"/>
                <a:lumOff val="4930"/>
                <a:alphaOff val="0"/>
                <a:satMod val="110000"/>
                <a:lumMod val="100000"/>
                <a:shade val="100000"/>
              </a:schemeClr>
            </a:gs>
            <a:gs pos="100000">
              <a:schemeClr val="accent2">
                <a:hueOff val="-831636"/>
                <a:satOff val="-47959"/>
                <a:lumOff val="4930"/>
                <a:alphaOff val="0"/>
                <a:lumMod val="99000"/>
                <a:satMod val="120000"/>
                <a:shade val="78000"/>
              </a:schemeClr>
            </a:gs>
          </a:gsLst>
          <a:lin ang="5400000" scaled="0"/>
        </a:gradFill>
        <a:ln w="6350" cap="flat" cmpd="sng" algn="ctr">
          <a:solidFill>
            <a:schemeClr val="accent2">
              <a:hueOff val="-831636"/>
              <a:satOff val="-47959"/>
              <a:lumOff val="493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727136D-A670-40AF-8B76-677B578AF7F2}">
      <dsp:nvSpPr>
        <dsp:cNvPr id="0" name=""/>
        <dsp:cNvSpPr/>
      </dsp:nvSpPr>
      <dsp:spPr>
        <a:xfrm>
          <a:off x="0" y="272696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 73 (Ages: 65-74)</a:t>
          </a:r>
        </a:p>
      </dsp:txBody>
      <dsp:txXfrm>
        <a:off x="0" y="2726960"/>
        <a:ext cx="5000124" cy="681740"/>
      </dsp:txXfrm>
    </dsp:sp>
    <dsp:sp modelId="{BD40272B-9C54-4D4B-B765-39EFE6211188}">
      <dsp:nvSpPr>
        <dsp:cNvPr id="0" name=""/>
        <dsp:cNvSpPr/>
      </dsp:nvSpPr>
      <dsp:spPr>
        <a:xfrm>
          <a:off x="0" y="3408700"/>
          <a:ext cx="5000124" cy="0"/>
        </a:xfrm>
        <a:prstGeom prst="line">
          <a:avLst/>
        </a:prstGeom>
        <a:gradFill rotWithShape="0">
          <a:gsLst>
            <a:gs pos="0">
              <a:schemeClr val="accent2">
                <a:hueOff val="-1039545"/>
                <a:satOff val="-59949"/>
                <a:lumOff val="6163"/>
                <a:alphaOff val="0"/>
                <a:satMod val="103000"/>
                <a:lumMod val="102000"/>
                <a:tint val="94000"/>
              </a:schemeClr>
            </a:gs>
            <a:gs pos="50000">
              <a:schemeClr val="accent2">
                <a:hueOff val="-1039545"/>
                <a:satOff val="-59949"/>
                <a:lumOff val="6163"/>
                <a:alphaOff val="0"/>
                <a:satMod val="110000"/>
                <a:lumMod val="100000"/>
                <a:shade val="100000"/>
              </a:schemeClr>
            </a:gs>
            <a:gs pos="100000">
              <a:schemeClr val="accent2">
                <a:hueOff val="-1039545"/>
                <a:satOff val="-59949"/>
                <a:lumOff val="6163"/>
                <a:alphaOff val="0"/>
                <a:lumMod val="99000"/>
                <a:satMod val="120000"/>
                <a:shade val="78000"/>
              </a:schemeClr>
            </a:gs>
          </a:gsLst>
          <a:lin ang="5400000" scaled="0"/>
        </a:gradFill>
        <a:ln w="6350" cap="flat" cmpd="sng" algn="ctr">
          <a:solidFill>
            <a:schemeClr val="accent2">
              <a:hueOff val="-1039545"/>
              <a:satOff val="-59949"/>
              <a:lumOff val="616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6CB95FC-E485-47F0-A9F2-01F8E34933D7}">
      <dsp:nvSpPr>
        <dsp:cNvPr id="0" name=""/>
        <dsp:cNvSpPr/>
      </dsp:nvSpPr>
      <dsp:spPr>
        <a:xfrm>
          <a:off x="0" y="340870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Men: % 62</a:t>
          </a:r>
        </a:p>
      </dsp:txBody>
      <dsp:txXfrm>
        <a:off x="0" y="3408700"/>
        <a:ext cx="5000124" cy="681740"/>
      </dsp:txXfrm>
    </dsp:sp>
    <dsp:sp modelId="{53F78BB8-905A-4AAF-BB15-94649A8BA2A6}">
      <dsp:nvSpPr>
        <dsp:cNvPr id="0" name=""/>
        <dsp:cNvSpPr/>
      </dsp:nvSpPr>
      <dsp:spPr>
        <a:xfrm>
          <a:off x="0" y="4090440"/>
          <a:ext cx="5000124" cy="0"/>
        </a:xfrm>
        <a:prstGeom prst="line">
          <a:avLst/>
        </a:prstGeom>
        <a:gradFill rotWithShape="0">
          <a:gsLst>
            <a:gs pos="0">
              <a:schemeClr val="accent2">
                <a:hueOff val="-1247454"/>
                <a:satOff val="-71938"/>
                <a:lumOff val="7395"/>
                <a:alphaOff val="0"/>
                <a:satMod val="103000"/>
                <a:lumMod val="102000"/>
                <a:tint val="94000"/>
              </a:schemeClr>
            </a:gs>
            <a:gs pos="50000">
              <a:schemeClr val="accent2">
                <a:hueOff val="-1247454"/>
                <a:satOff val="-71938"/>
                <a:lumOff val="7395"/>
                <a:alphaOff val="0"/>
                <a:satMod val="110000"/>
                <a:lumMod val="100000"/>
                <a:shade val="100000"/>
              </a:schemeClr>
            </a:gs>
            <a:gs pos="100000">
              <a:schemeClr val="accent2">
                <a:hueOff val="-1247454"/>
                <a:satOff val="-71938"/>
                <a:lumOff val="7395"/>
                <a:alphaOff val="0"/>
                <a:lumMod val="99000"/>
                <a:satMod val="120000"/>
                <a:shade val="78000"/>
              </a:schemeClr>
            </a:gs>
          </a:gsLst>
          <a:lin ang="5400000" scaled="0"/>
        </a:gradFill>
        <a:ln w="6350" cap="flat" cmpd="sng" algn="ctr">
          <a:solidFill>
            <a:schemeClr val="accent2">
              <a:hueOff val="-1247454"/>
              <a:satOff val="-71938"/>
              <a:lumOff val="739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57CF64A-854F-403F-93AD-6A740E0D2B2C}">
      <dsp:nvSpPr>
        <dsp:cNvPr id="0" name=""/>
        <dsp:cNvSpPr/>
      </dsp:nvSpPr>
      <dsp:spPr>
        <a:xfrm>
          <a:off x="0" y="409044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Women: % 65</a:t>
          </a:r>
        </a:p>
      </dsp:txBody>
      <dsp:txXfrm>
        <a:off x="0" y="4090440"/>
        <a:ext cx="5000124" cy="681740"/>
      </dsp:txXfrm>
    </dsp:sp>
    <dsp:sp modelId="{25604297-B59F-4566-8EB4-481912FD5BA6}">
      <dsp:nvSpPr>
        <dsp:cNvPr id="0" name=""/>
        <dsp:cNvSpPr/>
      </dsp:nvSpPr>
      <dsp:spPr>
        <a:xfrm>
          <a:off x="0" y="4772179"/>
          <a:ext cx="5000124"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0B02CC8-1B0B-4D43-8BAA-9BA1E9AA0E26}">
      <dsp:nvSpPr>
        <dsp:cNvPr id="0" name=""/>
        <dsp:cNvSpPr/>
      </dsp:nvSpPr>
      <dsp:spPr>
        <a:xfrm>
          <a:off x="0" y="4772180"/>
          <a:ext cx="5000124" cy="68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Source: </a:t>
          </a:r>
          <a:r>
            <a:rPr lang="en-US" sz="2300" i="1" kern="1200"/>
            <a:t>Washington Post, May 26, 2005</a:t>
          </a:r>
          <a:endParaRPr lang="en-US" sz="2300" kern="1200"/>
        </a:p>
      </dsp:txBody>
      <dsp:txXfrm>
        <a:off x="0" y="4772180"/>
        <a:ext cx="5000124" cy="681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B6ABD-1E80-4FFE-849C-30F975E311F5}">
      <dsp:nvSpPr>
        <dsp:cNvPr id="0" name=""/>
        <dsp:cNvSpPr/>
      </dsp:nvSpPr>
      <dsp:spPr>
        <a:xfrm>
          <a:off x="0" y="665"/>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04F48B4-CE35-4A7B-9F10-B71F84F00735}">
      <dsp:nvSpPr>
        <dsp:cNvPr id="0" name=""/>
        <dsp:cNvSpPr/>
      </dsp:nvSpPr>
      <dsp:spPr>
        <a:xfrm>
          <a:off x="0" y="665"/>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Bank Bail Out?</a:t>
          </a:r>
        </a:p>
      </dsp:txBody>
      <dsp:txXfrm>
        <a:off x="0" y="665"/>
        <a:ext cx="5000124" cy="778941"/>
      </dsp:txXfrm>
    </dsp:sp>
    <dsp:sp modelId="{0824F1DA-826C-40DB-BCC5-1E522152C616}">
      <dsp:nvSpPr>
        <dsp:cNvPr id="0" name=""/>
        <dsp:cNvSpPr/>
      </dsp:nvSpPr>
      <dsp:spPr>
        <a:xfrm>
          <a:off x="0" y="779606"/>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BA72F52-3BA5-4F72-AD16-A0920233135F}">
      <dsp:nvSpPr>
        <dsp:cNvPr id="0" name=""/>
        <dsp:cNvSpPr/>
      </dsp:nvSpPr>
      <dsp:spPr>
        <a:xfrm>
          <a:off x="0" y="779606"/>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about Back Street?</a:t>
          </a:r>
        </a:p>
      </dsp:txBody>
      <dsp:txXfrm>
        <a:off x="0" y="779606"/>
        <a:ext cx="5000124" cy="778941"/>
      </dsp:txXfrm>
    </dsp:sp>
    <dsp:sp modelId="{D18E511D-D354-4884-B811-5EDB8A1B5EAD}">
      <dsp:nvSpPr>
        <dsp:cNvPr id="0" name=""/>
        <dsp:cNvSpPr/>
      </dsp:nvSpPr>
      <dsp:spPr>
        <a:xfrm>
          <a:off x="0" y="1558548"/>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742D4A-E699-40D0-947B-0FEC477946AC}">
      <dsp:nvSpPr>
        <dsp:cNvPr id="0" name=""/>
        <dsp:cNvSpPr/>
      </dsp:nvSpPr>
      <dsp:spPr>
        <a:xfrm>
          <a:off x="0" y="1558548"/>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Occupy Wall Street?</a:t>
          </a:r>
        </a:p>
      </dsp:txBody>
      <dsp:txXfrm>
        <a:off x="0" y="1558548"/>
        <a:ext cx="5000124" cy="778941"/>
      </dsp:txXfrm>
    </dsp:sp>
    <dsp:sp modelId="{A710CF88-7148-4591-AD8E-142A19D67C7C}">
      <dsp:nvSpPr>
        <dsp:cNvPr id="0" name=""/>
        <dsp:cNvSpPr/>
      </dsp:nvSpPr>
      <dsp:spPr>
        <a:xfrm>
          <a:off x="0" y="2337489"/>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584B406-27A4-4430-BBE8-4CCFE8D7ACF2}">
      <dsp:nvSpPr>
        <dsp:cNvPr id="0" name=""/>
        <dsp:cNvSpPr/>
      </dsp:nvSpPr>
      <dsp:spPr>
        <a:xfrm>
          <a:off x="0" y="2337489"/>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99% Movement?</a:t>
          </a:r>
        </a:p>
      </dsp:txBody>
      <dsp:txXfrm>
        <a:off x="0" y="2337489"/>
        <a:ext cx="5000124" cy="778941"/>
      </dsp:txXfrm>
    </dsp:sp>
    <dsp:sp modelId="{AC896B55-D9B5-49BA-875B-18F26D7AD1AC}">
      <dsp:nvSpPr>
        <dsp:cNvPr id="0" name=""/>
        <dsp:cNvSpPr/>
      </dsp:nvSpPr>
      <dsp:spPr>
        <a:xfrm>
          <a:off x="0" y="3116430"/>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5C9FEE3-40D8-41EC-9ABB-C613F5BFF1C9}">
      <dsp:nvSpPr>
        <dsp:cNvPr id="0" name=""/>
        <dsp:cNvSpPr/>
      </dsp:nvSpPr>
      <dsp:spPr>
        <a:xfrm>
          <a:off x="0" y="3116430"/>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2000 Presidential Election? Gove V Bush?</a:t>
          </a:r>
        </a:p>
      </dsp:txBody>
      <dsp:txXfrm>
        <a:off x="0" y="3116430"/>
        <a:ext cx="5000124" cy="778941"/>
      </dsp:txXfrm>
    </dsp:sp>
    <dsp:sp modelId="{F203FD3E-7101-4F4C-B198-A8AD059F214D}">
      <dsp:nvSpPr>
        <dsp:cNvPr id="0" name=""/>
        <dsp:cNvSpPr/>
      </dsp:nvSpPr>
      <dsp:spPr>
        <a:xfrm>
          <a:off x="0" y="3895371"/>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4A01A0F-5603-4176-AC46-8D8A6DD93BBA}">
      <dsp:nvSpPr>
        <dsp:cNvPr id="0" name=""/>
        <dsp:cNvSpPr/>
      </dsp:nvSpPr>
      <dsp:spPr>
        <a:xfrm>
          <a:off x="0" y="3895371"/>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Role of the Court? Supreme Court</a:t>
          </a:r>
        </a:p>
      </dsp:txBody>
      <dsp:txXfrm>
        <a:off x="0" y="3895371"/>
        <a:ext cx="5000124" cy="778941"/>
      </dsp:txXfrm>
    </dsp:sp>
    <dsp:sp modelId="{A2F0962E-9C9A-4E03-8E61-EFCCC2C3800D}">
      <dsp:nvSpPr>
        <dsp:cNvPr id="0" name=""/>
        <dsp:cNvSpPr/>
      </dsp:nvSpPr>
      <dsp:spPr>
        <a:xfrm>
          <a:off x="0" y="4674313"/>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68F7DBA-563D-495A-893F-2537F0E369BC}">
      <dsp:nvSpPr>
        <dsp:cNvPr id="0" name=""/>
        <dsp:cNvSpPr/>
      </dsp:nvSpPr>
      <dsp:spPr>
        <a:xfrm>
          <a:off x="0" y="4674313"/>
          <a:ext cx="5000124"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Immigrants and their rights?</a:t>
          </a:r>
        </a:p>
      </dsp:txBody>
      <dsp:txXfrm>
        <a:off x="0" y="4674313"/>
        <a:ext cx="5000124" cy="7789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F1810-7E08-4907-A3A5-B60B064DB365}">
      <dsp:nvSpPr>
        <dsp:cNvPr id="0" name=""/>
        <dsp:cNvSpPr/>
      </dsp:nvSpPr>
      <dsp:spPr>
        <a:xfrm>
          <a:off x="0" y="1407673"/>
          <a:ext cx="4885203" cy="40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127DCE-192D-4342-85A6-245C66718FD9}">
      <dsp:nvSpPr>
        <dsp:cNvPr id="0" name=""/>
        <dsp:cNvSpPr/>
      </dsp:nvSpPr>
      <dsp:spPr>
        <a:xfrm>
          <a:off x="244260" y="1171513"/>
          <a:ext cx="3419642" cy="472320"/>
        </a:xfrm>
        <a:prstGeom prst="round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marL="0" lvl="0" indent="0" algn="l" defTabSz="711200">
            <a:lnSpc>
              <a:spcPct val="100000"/>
            </a:lnSpc>
            <a:spcBef>
              <a:spcPct val="0"/>
            </a:spcBef>
            <a:spcAft>
              <a:spcPct val="35000"/>
            </a:spcAft>
            <a:buNone/>
          </a:pPr>
          <a:r>
            <a:rPr lang="en-US" sz="1600" kern="1200"/>
            <a:t>Rights in the 21s Century?</a:t>
          </a:r>
        </a:p>
      </dsp:txBody>
      <dsp:txXfrm>
        <a:off x="267317" y="1194570"/>
        <a:ext cx="3373528" cy="426206"/>
      </dsp:txXfrm>
    </dsp:sp>
    <dsp:sp modelId="{43F2BEDE-B6B1-4783-9022-BB82C987EC95}">
      <dsp:nvSpPr>
        <dsp:cNvPr id="0" name=""/>
        <dsp:cNvSpPr/>
      </dsp:nvSpPr>
      <dsp:spPr>
        <a:xfrm>
          <a:off x="0" y="2133433"/>
          <a:ext cx="4885203" cy="403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1181BA-B970-4ECB-8D78-F67D822A9FEA}">
      <dsp:nvSpPr>
        <dsp:cNvPr id="0" name=""/>
        <dsp:cNvSpPr/>
      </dsp:nvSpPr>
      <dsp:spPr>
        <a:xfrm>
          <a:off x="244260" y="1897273"/>
          <a:ext cx="3419642" cy="472320"/>
        </a:xfrm>
        <a:prstGeom prst="roundRect">
          <a:avLst/>
        </a:prstGeom>
        <a:solidFill>
          <a:schemeClr val="accent3">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marL="0" lvl="0" indent="0" algn="l" defTabSz="711200">
            <a:lnSpc>
              <a:spcPct val="100000"/>
            </a:lnSpc>
            <a:spcBef>
              <a:spcPct val="0"/>
            </a:spcBef>
            <a:spcAft>
              <a:spcPct val="35000"/>
            </a:spcAft>
            <a:buNone/>
          </a:pPr>
          <a:r>
            <a:rPr lang="en-US" sz="1600" kern="1200"/>
            <a:t>2010 Presidential Election?</a:t>
          </a:r>
        </a:p>
      </dsp:txBody>
      <dsp:txXfrm>
        <a:off x="267317" y="1920330"/>
        <a:ext cx="3373528" cy="426206"/>
      </dsp:txXfrm>
    </dsp:sp>
    <dsp:sp modelId="{A1142C8A-5397-4B11-955D-1AE682248F6C}">
      <dsp:nvSpPr>
        <dsp:cNvPr id="0" name=""/>
        <dsp:cNvSpPr/>
      </dsp:nvSpPr>
      <dsp:spPr>
        <a:xfrm>
          <a:off x="0" y="2859192"/>
          <a:ext cx="4885203" cy="403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E070E9-D771-4B28-8BCA-6C0A25641516}">
      <dsp:nvSpPr>
        <dsp:cNvPr id="0" name=""/>
        <dsp:cNvSpPr/>
      </dsp:nvSpPr>
      <dsp:spPr>
        <a:xfrm>
          <a:off x="244260" y="2623032"/>
          <a:ext cx="3419642" cy="472320"/>
        </a:xfrm>
        <a:prstGeom prst="roundRect">
          <a:avLst/>
        </a:prstGeom>
        <a:solidFill>
          <a:schemeClr val="accent4">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marL="0" lvl="0" indent="0" algn="l" defTabSz="711200">
            <a:lnSpc>
              <a:spcPct val="100000"/>
            </a:lnSpc>
            <a:spcBef>
              <a:spcPct val="0"/>
            </a:spcBef>
            <a:spcAft>
              <a:spcPct val="35000"/>
            </a:spcAft>
            <a:buNone/>
          </a:pPr>
          <a:r>
            <a:rPr lang="en-US" sz="1600" kern="1200"/>
            <a:t>Can Democracy Survive?</a:t>
          </a:r>
        </a:p>
      </dsp:txBody>
      <dsp:txXfrm>
        <a:off x="267317" y="2646089"/>
        <a:ext cx="3373528" cy="426206"/>
      </dsp:txXfrm>
    </dsp:sp>
    <dsp:sp modelId="{7F7B07B9-EF58-4CCC-9192-0872C65562D6}">
      <dsp:nvSpPr>
        <dsp:cNvPr id="0" name=""/>
        <dsp:cNvSpPr/>
      </dsp:nvSpPr>
      <dsp:spPr>
        <a:xfrm>
          <a:off x="0" y="3584953"/>
          <a:ext cx="4885203" cy="403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6BEFB5-3326-4A00-B9D3-42584B99D1D3}">
      <dsp:nvSpPr>
        <dsp:cNvPr id="0" name=""/>
        <dsp:cNvSpPr/>
      </dsp:nvSpPr>
      <dsp:spPr>
        <a:xfrm>
          <a:off x="244260" y="3348792"/>
          <a:ext cx="3419642" cy="472320"/>
        </a:xfrm>
        <a:prstGeom prst="roundRect">
          <a:avLst/>
        </a:prstGeom>
        <a:solidFill>
          <a:schemeClr val="accent5">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marL="0" lvl="0" indent="0" algn="l" defTabSz="711200">
            <a:lnSpc>
              <a:spcPct val="100000"/>
            </a:lnSpc>
            <a:spcBef>
              <a:spcPct val="0"/>
            </a:spcBef>
            <a:spcAft>
              <a:spcPct val="35000"/>
            </a:spcAft>
            <a:buNone/>
          </a:pPr>
          <a:r>
            <a:rPr lang="en-US" sz="1600" kern="1200"/>
            <a:t>Elite Government? </a:t>
          </a:r>
        </a:p>
      </dsp:txBody>
      <dsp:txXfrm>
        <a:off x="267317" y="3371849"/>
        <a:ext cx="3373528" cy="426206"/>
      </dsp:txXfrm>
    </dsp:sp>
    <dsp:sp modelId="{802664FA-9EB9-485D-BFFF-7E3C6A160C1D}">
      <dsp:nvSpPr>
        <dsp:cNvPr id="0" name=""/>
        <dsp:cNvSpPr/>
      </dsp:nvSpPr>
      <dsp:spPr>
        <a:xfrm>
          <a:off x="0" y="4310713"/>
          <a:ext cx="4885203" cy="403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D44CA6-59AC-45F6-93FA-EC2218FDE373}">
      <dsp:nvSpPr>
        <dsp:cNvPr id="0" name=""/>
        <dsp:cNvSpPr/>
      </dsp:nvSpPr>
      <dsp:spPr>
        <a:xfrm>
          <a:off x="244260" y="4074553"/>
          <a:ext cx="3419642" cy="472320"/>
        </a:xfrm>
        <a:prstGeom prst="roundRect">
          <a:avLst/>
        </a:prstGeom>
        <a:solidFill>
          <a:schemeClr val="accent6">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54" tIns="0" rIns="129254" bIns="0" numCol="1" spcCol="1270" anchor="ctr" anchorCtr="0">
          <a:noAutofit/>
        </a:bodyPr>
        <a:lstStyle/>
        <a:p>
          <a:pPr marL="0" lvl="0" indent="0" algn="l" defTabSz="711200">
            <a:lnSpc>
              <a:spcPct val="100000"/>
            </a:lnSpc>
            <a:spcBef>
              <a:spcPct val="0"/>
            </a:spcBef>
            <a:spcAft>
              <a:spcPct val="35000"/>
            </a:spcAft>
            <a:buNone/>
          </a:pPr>
          <a:r>
            <a:rPr lang="en-US" sz="1600" kern="1200"/>
            <a:t>What’s wrong with our Democracy?</a:t>
          </a:r>
        </a:p>
      </dsp:txBody>
      <dsp:txXfrm>
        <a:off x="267317" y="4097610"/>
        <a:ext cx="3373528" cy="42620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32C0-0CC3-44AE-9577-04D5F0FEDF6F}"/>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028C62A-09DC-47B6-A3D4-A39FF465E1C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D0F7695-65E6-42C4-B648-8D7FE1A1B133}"/>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EA687E4C-10A4-4478-8611-7767DA91BDA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E91C34-4FE3-4E2D-96CA-0ABE1AD92DC9}"/>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58301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1E068-63C5-47A1-A278-16B9FFD68A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AD6A5-3FFE-4F38-BC5C-65EA9C4E8C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4E73F6-9E9B-49E4-A265-F12EF0E33BCF}"/>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5B401D83-E457-45AA-8B79-67A74A9676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C6A943-40CE-4108-AF92-638EE40C8F40}"/>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1891525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CD28F-DD0C-4536-A428-DD3D7E173D9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E53CD5C-F050-4867-B4D0-42FFBC59A6A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9345DA-F87D-4B9F-9D79-6A6565D58E22}"/>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3F491D0F-DDAC-4812-B085-7384837247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2D9DAB-9E66-4064-8DC1-2E902F46627C}"/>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226238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B59AF-818A-4B28-A21D-831B038342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A7B920-375E-4D71-A31B-C035B710B88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569CD3-514F-4CB4-A1A1-E8EF9D92E30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907124-4EC1-404F-8E63-20B4D47C7CB4}"/>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6" name="Footer Placeholder 5">
            <a:extLst>
              <a:ext uri="{FF2B5EF4-FFF2-40B4-BE49-F238E27FC236}">
                <a16:creationId xmlns:a16="http://schemas.microsoft.com/office/drawing/2014/main" id="{5FC841E1-6E99-4C56-BA1D-54BDD805294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99F807-4DA7-4A69-9751-F9AE65EB6DCD}"/>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49404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7947-67E2-4BF0-AC21-4C5DA3ADC9A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1037D0-AF62-4C0B-B5A6-B0C79B67B23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D2BDF09-90FE-4194-9A0A-1382EABAF8E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C7FF68-0FEA-422D-8173-3DF97B99743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2C8EF20-330B-4467-B286-43F602C4FA9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085656-E1F9-492C-8FA4-E480C58C6CF6}"/>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8" name="Footer Placeholder 7">
            <a:extLst>
              <a:ext uri="{FF2B5EF4-FFF2-40B4-BE49-F238E27FC236}">
                <a16:creationId xmlns:a16="http://schemas.microsoft.com/office/drawing/2014/main" id="{038EA493-AE47-4FBA-9760-7A403F283F0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4481B5E-AB29-4E79-9FB7-09AF71A2ACDE}"/>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3994451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C8228-C6CD-4488-8A62-4C3AF9400C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0DEF8C-551C-4FFC-AE62-CC4535C89592}"/>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4" name="Footer Placeholder 3">
            <a:extLst>
              <a:ext uri="{FF2B5EF4-FFF2-40B4-BE49-F238E27FC236}">
                <a16:creationId xmlns:a16="http://schemas.microsoft.com/office/drawing/2014/main" id="{5BFEF22C-F7FF-4854-8E76-DFC4D4B41B9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82CCD84-DD9D-44BF-916A-255833AB8E64}"/>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1902744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297F5-6F61-4F8F-8BB0-8E6B91FD35F6}"/>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3" name="Footer Placeholder 2">
            <a:extLst>
              <a:ext uri="{FF2B5EF4-FFF2-40B4-BE49-F238E27FC236}">
                <a16:creationId xmlns:a16="http://schemas.microsoft.com/office/drawing/2014/main" id="{41823BAC-DB24-429D-A930-217B03F4F99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638F0BE-3833-462A-805F-9DA0ABC8ECA8}"/>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3708138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FA6F-997A-45B5-8277-66168792FE6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7F9C3D4-C578-4DC2-9F34-1DC5E97617E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D92158-BD13-4D6E-8772-1679CD1D27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78BC1BB-223E-4286-A30F-AB4A963A14DB}"/>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6" name="Footer Placeholder 5">
            <a:extLst>
              <a:ext uri="{FF2B5EF4-FFF2-40B4-BE49-F238E27FC236}">
                <a16:creationId xmlns:a16="http://schemas.microsoft.com/office/drawing/2014/main" id="{E80651BF-BD4B-404B-9AE8-508478DBC9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DFBB69-AA1D-4D64-A6CF-CF47E7A12022}"/>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1226176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C830D-BC43-426D-85CB-9C187E3E6D4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F28ACDF-7657-4657-B09D-9A08194E136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C2DF9B1-8888-4CFE-B25C-F3DA9ECBD53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A6B3905-2EF6-440D-BC81-3E3B2AC09694}"/>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6" name="Footer Placeholder 5">
            <a:extLst>
              <a:ext uri="{FF2B5EF4-FFF2-40B4-BE49-F238E27FC236}">
                <a16:creationId xmlns:a16="http://schemas.microsoft.com/office/drawing/2014/main" id="{C671BB37-80B1-4C56-88FC-76106A37FD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1DC25F-78F6-4D72-BB93-9BD0903A842E}"/>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51841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EEA7-05F0-4C3F-BD2B-CBEFCAC418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FAA5AA-300E-48EF-88FF-3B82A1A5AA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2A057F-B597-4E8F-B486-DCA8F95F47CE}"/>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A2E913B6-CC34-4463-AD1E-4BF77185A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4E3501-D5A3-47C0-B359-221A7201FBF8}"/>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15508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C211A7-7942-4A37-A6D9-9EC026F7525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4BF2BC-5453-4A25-BB22-4EED0D757B0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8CB92-46BF-4F32-971F-46A70062C0C1}"/>
              </a:ext>
            </a:extLst>
          </p:cNvPr>
          <p:cNvSpPr>
            <a:spLocks noGrp="1"/>
          </p:cNvSpPr>
          <p:nvPr>
            <p:ph type="dt" sz="half" idx="10"/>
          </p:nvPr>
        </p:nvSpPr>
        <p:spPr/>
        <p:txBody>
          <a:body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820EDCFB-B08A-4349-BACE-B154C80E2D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CF6CA8-250E-4367-9F36-354F63C8A050}"/>
              </a:ext>
            </a:extLst>
          </p:cNvPr>
          <p:cNvSpPr>
            <a:spLocks noGrp="1"/>
          </p:cNvSpPr>
          <p:nvPr>
            <p:ph type="sldNum" sz="quarter" idx="12"/>
          </p:nvPr>
        </p:nvSpPr>
        <p:spPr/>
        <p:txBody>
          <a:body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441576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793550-E82A-4598-B658-B2D48E69621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F4C0B6-67BF-4483-8710-F75CAFE0CC3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D7A52-A6CB-41CA-8C8F-BBAF9686CC3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78BF091-C616-4BE2-BD58-BA9024B4FA43}" type="datetimeFigureOut">
              <a:rPr lang="en-US" smtClean="0"/>
              <a:pPr/>
              <a:t>10/19/2021</a:t>
            </a:fld>
            <a:endParaRPr lang="en-US" dirty="0"/>
          </a:p>
        </p:txBody>
      </p:sp>
      <p:sp>
        <p:nvSpPr>
          <p:cNvPr id="5" name="Footer Placeholder 4">
            <a:extLst>
              <a:ext uri="{FF2B5EF4-FFF2-40B4-BE49-F238E27FC236}">
                <a16:creationId xmlns:a16="http://schemas.microsoft.com/office/drawing/2014/main" id="{6082F0B8-D461-4CA3-9F59-3A6C8040DF4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FC29DEE-88C8-4E9D-B582-C3EDD0D7CE7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2F48B5-CC34-49BA-9D88-681089155D75}" type="slidenum">
              <a:rPr lang="en-US" smtClean="0"/>
              <a:pPr/>
              <a:t>‹#›</a:t>
            </a:fld>
            <a:endParaRPr lang="en-US" dirty="0"/>
          </a:p>
        </p:txBody>
      </p:sp>
    </p:spTree>
    <p:extLst>
      <p:ext uri="{BB962C8B-B14F-4D97-AF65-F5344CB8AC3E}">
        <p14:creationId xmlns:p14="http://schemas.microsoft.com/office/powerpoint/2010/main" val="2594542699"/>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19797" y="586855"/>
            <a:ext cx="3172575" cy="3387497"/>
          </a:xfrm>
        </p:spPr>
        <p:txBody>
          <a:bodyPr vert="horz" lIns="91440" tIns="45720" rIns="91440" bIns="45720" rtlCol="0" anchor="b">
            <a:normAutofit/>
          </a:bodyPr>
          <a:lstStyle/>
          <a:p>
            <a:pPr algn="r" defTabSz="914400"/>
            <a:r>
              <a:rPr lang="en-US" sz="3500" kern="1200">
                <a:solidFill>
                  <a:srgbClr val="FFFFFF"/>
                </a:solidFill>
                <a:latin typeface="+mj-lt"/>
                <a:ea typeface="+mj-ea"/>
                <a:cs typeface="+mj-cs"/>
              </a:rPr>
              <a:t>Democracy Notes</a:t>
            </a:r>
          </a:p>
        </p:txBody>
      </p:sp>
      <p:sp>
        <p:nvSpPr>
          <p:cNvPr id="3" name="Subtitle 2"/>
          <p:cNvSpPr>
            <a:spLocks noGrp="1"/>
          </p:cNvSpPr>
          <p:nvPr>
            <p:ph type="subTitle" idx="1"/>
          </p:nvPr>
        </p:nvSpPr>
        <p:spPr>
          <a:xfrm>
            <a:off x="4877368" y="649480"/>
            <a:ext cx="3646835" cy="5546047"/>
          </a:xfrm>
        </p:spPr>
        <p:txBody>
          <a:bodyPr vert="horz" lIns="91440" tIns="45720" rIns="91440" bIns="45720" rtlCol="0" anchor="ctr">
            <a:normAutofit/>
          </a:bodyPr>
          <a:lstStyle/>
          <a:p>
            <a:pPr indent="-228600" algn="l" defTabSz="914400">
              <a:buFont typeface="Arial" panose="020B0604020202020204" pitchFamily="34" charset="0"/>
              <a:buChar char="•"/>
            </a:pPr>
            <a:r>
              <a:rPr lang="en-US" sz="1700" b="1" u="sng"/>
              <a:t>DEMOCRACY</a:t>
            </a:r>
            <a:endParaRPr lang="en-US" sz="1700"/>
          </a:p>
          <a:p>
            <a:pPr indent="-228600" algn="l" defTabSz="914400">
              <a:buFont typeface="Arial" panose="020B0604020202020204" pitchFamily="34" charset="0"/>
              <a:buChar char="•"/>
            </a:pPr>
            <a:endParaRPr lang="en-US" sz="1700"/>
          </a:p>
          <a:p>
            <a:pPr indent="-228600" algn="l" defTabSz="914400">
              <a:buFont typeface="Arial" panose="020B0604020202020204" pitchFamily="34" charset="0"/>
              <a:buChar char="•"/>
            </a:pPr>
            <a:r>
              <a:rPr lang="en-US" sz="1700"/>
              <a:t>“democracy is a form of government in which the people govern, either directly or through elected representatives.” It is a form of government based upon the theory that the legitimacy of any government must come from the free participation of its citizens. It is based on the idea of the consent of the governed, which has come mostly to mean majority rule.”</a:t>
            </a:r>
          </a:p>
          <a:p>
            <a:pPr indent="-228600" algn="l" defTabSz="914400">
              <a:buFont typeface="Arial" panose="020B0604020202020204" pitchFamily="34" charset="0"/>
              <a:buChar char="•"/>
            </a:pPr>
            <a:r>
              <a:rPr lang="en-US" sz="170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19797" y="586855"/>
            <a:ext cx="3172575" cy="3387497"/>
          </a:xfrm>
        </p:spPr>
        <p:txBody>
          <a:bodyPr anchor="b">
            <a:normAutofit/>
          </a:bodyPr>
          <a:lstStyle/>
          <a:p>
            <a:pPr algn="r"/>
            <a:r>
              <a:rPr lang="en-US" sz="3500">
                <a:solidFill>
                  <a:srgbClr val="FFFFFF"/>
                </a:solidFill>
              </a:rPr>
              <a:t>Democracy</a:t>
            </a:r>
          </a:p>
        </p:txBody>
      </p:sp>
      <p:sp>
        <p:nvSpPr>
          <p:cNvPr id="3" name="Content Placeholder 2"/>
          <p:cNvSpPr>
            <a:spLocks noGrp="1"/>
          </p:cNvSpPr>
          <p:nvPr>
            <p:ph idx="1"/>
          </p:nvPr>
        </p:nvSpPr>
        <p:spPr>
          <a:xfrm>
            <a:off x="4877368" y="649480"/>
            <a:ext cx="3646835" cy="5546047"/>
          </a:xfrm>
        </p:spPr>
        <p:txBody>
          <a:bodyPr anchor="ctr">
            <a:normAutofit/>
          </a:bodyPr>
          <a:lstStyle/>
          <a:p>
            <a:r>
              <a:rPr lang="en-US" sz="1700" b="1"/>
              <a:t>Objectives.</a:t>
            </a:r>
          </a:p>
          <a:p>
            <a:endParaRPr lang="en-US" sz="1700"/>
          </a:p>
          <a:p>
            <a:r>
              <a:rPr lang="en-US" sz="1700"/>
              <a:t>Understand the idea of Democracy and American politics</a:t>
            </a:r>
          </a:p>
          <a:p>
            <a:r>
              <a:rPr lang="en-US" sz="1700"/>
              <a:t>Historical Background of Democracy</a:t>
            </a:r>
          </a:p>
          <a:p>
            <a:r>
              <a:rPr lang="en-US" sz="1700"/>
              <a:t>Political  Philosophers</a:t>
            </a:r>
          </a:p>
          <a:p>
            <a:r>
              <a:rPr lang="en-US" sz="1700"/>
              <a:t>American Democracy? Rich, Elite System V. Poor?</a:t>
            </a:r>
          </a:p>
          <a:p>
            <a:r>
              <a:rPr lang="en-US" sz="1700"/>
              <a:t>Where do we go from here with our government?</a:t>
            </a:r>
          </a:p>
          <a:p>
            <a:r>
              <a:rPr lang="en-US" sz="1700"/>
              <a:t>Conclusion for Future studies</a:t>
            </a:r>
          </a:p>
        </p:txBody>
      </p:sp>
    </p:spTree>
    <p:extLst>
      <p:ext uri="{BB962C8B-B14F-4D97-AF65-F5344CB8AC3E}">
        <p14:creationId xmlns:p14="http://schemas.microsoft.com/office/powerpoint/2010/main" val="2609711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495030" y="2767106"/>
            <a:ext cx="2160621" cy="3071906"/>
          </a:xfrm>
        </p:spPr>
        <p:txBody>
          <a:bodyPr vert="horz" lIns="91440" tIns="45720" rIns="91440" bIns="45720" rtlCol="0" anchor="t">
            <a:normAutofit/>
          </a:bodyPr>
          <a:lstStyle/>
          <a:p>
            <a:pPr defTabSz="914400"/>
            <a:r>
              <a:rPr lang="en-US" sz="3200" kern="1200">
                <a:solidFill>
                  <a:srgbClr val="FFFFFF"/>
                </a:solidFill>
                <a:latin typeface="+mj-lt"/>
                <a:ea typeface="+mj-ea"/>
                <a:cs typeface="+mj-cs"/>
              </a:rPr>
              <a:t>Democracy in America.</a:t>
            </a:r>
          </a:p>
        </p:txBody>
      </p:sp>
      <p:pic>
        <p:nvPicPr>
          <p:cNvPr id="4" name="Picture 5" descr="democracy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76821" y="1608062"/>
            <a:ext cx="5419311" cy="36418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151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400"/>
              <a:t>Abraham Lincoln’s democracy was encapsulated in his quote, “As I would not be a slave, so I would not be a master. This expresses my idea of democracy”; while Gandhi said, “The spirit of democracy is not a mechanical thing to be adjusted by abolition of forms. It requires change of heart”; and Aristotle is quoted as saying, “If liberty and equality, as is thought by some, are chiefly to be found in democracy, they will be best attained when all persons alike share in government to the utmost.”</a:t>
            </a:r>
          </a:p>
          <a:p>
            <a:r>
              <a:rPr lang="en-US" sz="1400"/>
              <a:t>Yet what is democracy? The dictionary definition of democracy is simple: “Government by the people.” This definition is important, but is naturally insufficient to address the minutiae of democratic governance — the act of exercising authority. This is probably because, more than a simple word, democracy is an idea which encapsulates other beliefs and principles into a governing dynamic; it outlines how authority will be wielded in a given country.</a:t>
            </a:r>
          </a:p>
          <a:p>
            <a:r>
              <a:rPr lang="en-US" sz="1400"/>
              <a:t>America, perhaps more than any other nation, has the principle of democracy woven into its fiber. Yet, far too often, the battle for ideas takes a shortcut — relegating itself to catch phrases, campaign slogans and bumper stickers — and democracy suffers. As Winston Churchill once said, “The best argument against democracy is a five-minute conversation with the average voter.”</a:t>
            </a:r>
          </a:p>
        </p:txBody>
      </p:sp>
    </p:spTree>
    <p:extLst>
      <p:ext uri="{BB962C8B-B14F-4D97-AF65-F5344CB8AC3E}">
        <p14:creationId xmlns:p14="http://schemas.microsoft.com/office/powerpoint/2010/main" val="1640534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dirty="0">
                <a:solidFill>
                  <a:srgbClr val="FFFFFF"/>
                </a:solidFill>
              </a:rPr>
              <a:t>Democracy</a:t>
            </a:r>
            <a:br>
              <a:rPr lang="en-US" sz="3500" dirty="0">
                <a:solidFill>
                  <a:srgbClr val="FFFFFF"/>
                </a:solidFill>
              </a:rPr>
            </a:br>
            <a:r>
              <a:rPr lang="en-US" sz="3500" dirty="0">
                <a:solidFill>
                  <a:srgbClr val="FFFFFF"/>
                </a:solidFill>
              </a:rPr>
              <a:t>Principles</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dirty="0"/>
              <a:t>1-Nation of Laws</a:t>
            </a:r>
            <a:r>
              <a:rPr lang="en-US" sz="1700" dirty="0"/>
              <a:t>. The role of the president, as the nation’s first civil servant, is to carefully implement the laws passed by Congress and interpreted by the court system — not to engage in social engineering. The moment he (she) takes office they cease to represent their party — and instead represent the entire nation.</a:t>
            </a:r>
          </a:p>
          <a:p>
            <a:r>
              <a:rPr lang="en-US" sz="1700" dirty="0"/>
              <a:t>Next component of American democracy: the principal of </a:t>
            </a:r>
            <a:r>
              <a:rPr lang="en-US" sz="1700" b="1" dirty="0"/>
              <a:t>separation of powers</a:t>
            </a:r>
            <a:r>
              <a:rPr lang="en-US" sz="1700" dirty="0"/>
              <a:t>. In the United States this means three separate but equal branches of government, each with a clear role and with an equal claim to legitimacy. The Congress makes the laws, the Supreme Court interprets them (with an eye on the Constitution), and the president implements them. Anything beyond this — such as signing statements and executive orders — are abuses of executive authority. In the American system, the executive, due to his (her) legitimate use of coercive authority, has their terms of office limited. These three, separate but equal branches preserve the delicate balance which protect American liberties.</a:t>
            </a:r>
          </a:p>
        </p:txBody>
      </p:sp>
    </p:spTree>
    <p:extLst>
      <p:ext uri="{BB962C8B-B14F-4D97-AF65-F5344CB8AC3E}">
        <p14:creationId xmlns:p14="http://schemas.microsoft.com/office/powerpoint/2010/main" val="200552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dirty="0"/>
              <a:t>The fourth is the principal of </a:t>
            </a:r>
            <a:r>
              <a:rPr lang="en-US" sz="1700" b="1" dirty="0"/>
              <a:t>limited government</a:t>
            </a:r>
            <a:r>
              <a:rPr lang="en-US" sz="1700" dirty="0"/>
              <a:t>. This is important and is at the center of much of the political tension in the United States. There is a certain irony to this. An essential component of American foreign assistance is in the field of democracy and governance — and much of this goes into assisting in decentralization strategies for foreign government.</a:t>
            </a:r>
          </a:p>
          <a:p>
            <a:r>
              <a:rPr lang="en-US" sz="1700" dirty="0"/>
              <a:t>Finally, none of these principles would have any value if they were not woven around a nucleus of hard, </a:t>
            </a:r>
            <a:r>
              <a:rPr lang="en-US" sz="1700" b="1" dirty="0"/>
              <a:t>civil and political rights </a:t>
            </a:r>
            <a:r>
              <a:rPr lang="en-US" sz="1700" dirty="0"/>
              <a:t>which, enshrined in the bill of rights, guarantee the individual within American society certain “inalienable rights” — such as life, liberty, property, speech, assembly, religion, due process, and others. These are the fundamental building blocks around which the entire instrument of American democratic governance is built. </a:t>
            </a:r>
          </a:p>
        </p:txBody>
      </p:sp>
    </p:spTree>
    <p:extLst>
      <p:ext uri="{BB962C8B-B14F-4D97-AF65-F5344CB8AC3E}">
        <p14:creationId xmlns:p14="http://schemas.microsoft.com/office/powerpoint/2010/main" val="418433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Democracy-History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a:latin typeface="Times New Roman" pitchFamily="18" charset="0"/>
                <a:cs typeface="Times New Roman" pitchFamily="18" charset="0"/>
              </a:rPr>
              <a:t>Ancient Times. Greek Empire. Socrates and Plato</a:t>
            </a:r>
          </a:p>
          <a:p>
            <a:pPr marL="0" indent="0">
              <a:buNone/>
            </a:pP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In the 5th century BC Athens pioneers an experiment in direct democracy, as opposed to the representative democracy of modern societies</a:t>
            </a:r>
            <a:br>
              <a:rPr lang="en-US" sz="1700">
                <a:latin typeface="Times New Roman" pitchFamily="18" charset="0"/>
                <a:cs typeface="Times New Roman" pitchFamily="18" charset="0"/>
              </a:rPr>
            </a:br>
            <a:br>
              <a:rPr lang="en-US" sz="1700">
                <a:latin typeface="Times New Roman" pitchFamily="18" charset="0"/>
                <a:cs typeface="Times New Roman" pitchFamily="18" charset="0"/>
              </a:rPr>
            </a:br>
            <a:r>
              <a:rPr lang="en-US" sz="1700">
                <a:latin typeface="Times New Roman" pitchFamily="18" charset="0"/>
                <a:cs typeface="Times New Roman" pitchFamily="18" charset="0"/>
              </a:rPr>
              <a:t>Democracy of this kind has two preconditions. </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The community must be small enough for citizens to be capable of attending debates and voting on issues and its economy must give these citizens enough leisure to engage in politics; in the ancient world this means that there must be slaves to do most of the work.</a:t>
            </a:r>
            <a:br>
              <a:rPr lang="en-US" sz="1700">
                <a:latin typeface="Times New Roman" pitchFamily="18" charset="0"/>
                <a:cs typeface="Times New Roman" pitchFamily="18" charset="0"/>
              </a:rPr>
            </a:br>
            <a:br>
              <a:rPr lang="en-US" sz="1700">
                <a:latin typeface="Times New Roman" pitchFamily="18" charset="0"/>
                <a:cs typeface="Times New Roman" pitchFamily="18" charset="0"/>
              </a:rPr>
            </a:br>
            <a:endParaRPr lang="en-US" sz="1700">
              <a:latin typeface="Times New Roman" pitchFamily="18" charset="0"/>
              <a:cs typeface="Times New Roman" pitchFamily="18" charset="0"/>
            </a:endParaRPr>
          </a:p>
          <a:p>
            <a:endParaRPr lang="en-US" sz="17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Democracy-History</a:t>
            </a:r>
          </a:p>
        </p:txBody>
      </p:sp>
      <p:sp>
        <p:nvSpPr>
          <p:cNvPr id="3" name="Content Placeholder 2"/>
          <p:cNvSpPr>
            <a:spLocks noGrp="1"/>
          </p:cNvSpPr>
          <p:nvPr>
            <p:ph idx="1"/>
          </p:nvPr>
        </p:nvSpPr>
        <p:spPr>
          <a:xfrm>
            <a:off x="3607694" y="649480"/>
            <a:ext cx="4916510" cy="5546047"/>
          </a:xfrm>
        </p:spPr>
        <p:txBody>
          <a:bodyPr anchor="ctr">
            <a:normAutofit/>
          </a:bodyPr>
          <a:lstStyle/>
          <a:p>
            <a:endParaRPr lang="en-US" sz="1400" b="1"/>
          </a:p>
          <a:p>
            <a:r>
              <a:rPr lang="en-US" sz="1400" b="1">
                <a:latin typeface="Times New Roman" pitchFamily="18" charset="0"/>
                <a:cs typeface="Times New Roman" pitchFamily="18" charset="0"/>
              </a:rPr>
              <a:t>Elements of democracy: from the 3rd century BC</a:t>
            </a:r>
            <a:br>
              <a:rPr lang="en-US" sz="1400">
                <a:latin typeface="Times New Roman" pitchFamily="18" charset="0"/>
                <a:cs typeface="Times New Roman" pitchFamily="18" charset="0"/>
              </a:rPr>
            </a:br>
            <a:br>
              <a:rPr lang="en-US" sz="1400">
                <a:latin typeface="Times New Roman" pitchFamily="18" charset="0"/>
                <a:cs typeface="Times New Roman" pitchFamily="18" charset="0"/>
              </a:rPr>
            </a:br>
            <a:r>
              <a:rPr lang="en-US" sz="1400">
                <a:latin typeface="Times New Roman" pitchFamily="18" charset="0"/>
                <a:cs typeface="Times New Roman" pitchFamily="18" charset="0"/>
              </a:rPr>
              <a:t>In various societies, during the long gap between Athenian and modern democracy, the people acquire some elements of democratic power without achieving the ultimate control implicit in the ballot box. </a:t>
            </a:r>
            <a:br>
              <a:rPr lang="en-US" sz="1400">
                <a:latin typeface="Times New Roman" pitchFamily="18" charset="0"/>
                <a:cs typeface="Times New Roman" pitchFamily="18" charset="0"/>
              </a:rPr>
            </a:br>
            <a:br>
              <a:rPr lang="en-US" sz="1400">
                <a:latin typeface="Times New Roman" pitchFamily="18" charset="0"/>
                <a:cs typeface="Times New Roman" pitchFamily="18" charset="0"/>
              </a:rPr>
            </a:br>
            <a:r>
              <a:rPr lang="en-US" sz="1400">
                <a:latin typeface="Times New Roman" pitchFamily="18" charset="0"/>
                <a:cs typeface="Times New Roman" pitchFamily="18" charset="0"/>
              </a:rPr>
              <a:t>The Roman republic is a good example. Early in the 5th century the citizens of Rome, by a programme of passive disobedience, win the right to elect their own officials</a:t>
            </a:r>
            <a:br>
              <a:rPr lang="en-US" sz="1400">
                <a:latin typeface="Times New Roman" pitchFamily="18" charset="0"/>
                <a:cs typeface="Times New Roman" pitchFamily="18" charset="0"/>
              </a:rPr>
            </a:br>
            <a:br>
              <a:rPr lang="en-US" sz="1400">
                <a:latin typeface="Times New Roman" pitchFamily="18" charset="0"/>
                <a:cs typeface="Times New Roman" pitchFamily="18" charset="0"/>
              </a:rPr>
            </a:br>
            <a:r>
              <a:rPr lang="en-US" sz="1400" b="1">
                <a:latin typeface="Times New Roman" pitchFamily="18" charset="0"/>
                <a:cs typeface="Times New Roman" pitchFamily="18" charset="0"/>
              </a:rPr>
              <a:t>Parliament: 12th - 14th century AD</a:t>
            </a:r>
            <a:br>
              <a:rPr lang="en-US" sz="1400">
                <a:latin typeface="Times New Roman" pitchFamily="18" charset="0"/>
                <a:cs typeface="Times New Roman" pitchFamily="18" charset="0"/>
              </a:rPr>
            </a:br>
            <a:br>
              <a:rPr lang="en-US" sz="1400">
                <a:latin typeface="Times New Roman" pitchFamily="18" charset="0"/>
                <a:cs typeface="Times New Roman" pitchFamily="18" charset="0"/>
              </a:rPr>
            </a:br>
            <a:r>
              <a:rPr lang="en-US" sz="1400">
                <a:latin typeface="Times New Roman" pitchFamily="18" charset="0"/>
                <a:cs typeface="Times New Roman" pitchFamily="18" charset="0"/>
              </a:rPr>
              <a:t>The idea of parliament, a place for speaking (from the French </a:t>
            </a:r>
            <a:r>
              <a:rPr lang="en-US" sz="1400" i="1">
                <a:latin typeface="Times New Roman" pitchFamily="18" charset="0"/>
                <a:cs typeface="Times New Roman" pitchFamily="18" charset="0"/>
              </a:rPr>
              <a:t>parler</a:t>
            </a:r>
            <a:r>
              <a:rPr lang="en-US" sz="1400">
                <a:latin typeface="Times New Roman" pitchFamily="18" charset="0"/>
                <a:cs typeface="Times New Roman" pitchFamily="18" charset="0"/>
              </a:rPr>
              <a:t>) begins to evolve from the 12th century in the monarchies of western Europe. It develops from the </a:t>
            </a:r>
            <a:r>
              <a:rPr lang="en-US" sz="1400" i="1">
                <a:latin typeface="Times New Roman" pitchFamily="18" charset="0"/>
                <a:cs typeface="Times New Roman" pitchFamily="18" charset="0"/>
              </a:rPr>
              <a:t>curia regis</a:t>
            </a:r>
            <a:r>
              <a:rPr lang="en-US" sz="1400">
                <a:latin typeface="Times New Roman" pitchFamily="18" charset="0"/>
                <a:cs typeface="Times New Roman" pitchFamily="18" charset="0"/>
              </a:rPr>
              <a:t>, or 'council of the king', the feudal court in which the monarch makes legal judgments and discusses important issues of state with the most powerful bishops and nobles of his kingdom. </a:t>
            </a:r>
            <a:br>
              <a:rPr lang="en-US" sz="1400"/>
            </a:br>
            <a:br>
              <a:rPr lang="en-US" sz="1400"/>
            </a:br>
            <a:endParaRPr lang="en-US" sz="1400"/>
          </a:p>
          <a:p>
            <a:r>
              <a:rPr lang="en-US" sz="1400"/>
              <a:t>Persian Empire</a:t>
            </a:r>
            <a:br>
              <a:rPr lang="en-US" sz="1400"/>
            </a:br>
            <a:br>
              <a:rPr lang="en-US" sz="1400"/>
            </a:br>
            <a:endParaRPr lang="en-US"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Democracy-History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a:latin typeface="Times New Roman" pitchFamily="18" charset="0"/>
                <a:cs typeface="Times New Roman" pitchFamily="18" charset="0"/>
              </a:rPr>
              <a:t>France is the first kingdom to establish parliament on a permanent basis. In the mid-13th century Louis IX grants the </a:t>
            </a:r>
            <a:r>
              <a:rPr lang="en-US" sz="1700" i="1">
                <a:latin typeface="Times New Roman" pitchFamily="18" charset="0"/>
                <a:cs typeface="Times New Roman" pitchFamily="18" charset="0"/>
              </a:rPr>
              <a:t>parliament</a:t>
            </a:r>
            <a:r>
              <a:rPr lang="en-US" sz="1700">
                <a:latin typeface="Times New Roman" pitchFamily="18" charset="0"/>
                <a:cs typeface="Times New Roman" pitchFamily="18" charset="0"/>
              </a:rPr>
              <a:t> a chamber in his palace on the Ile de la Cité in Paris, where the councillors gather for sessions four times a year. </a:t>
            </a:r>
            <a:br>
              <a:rPr lang="en-US" sz="1700">
                <a:latin typeface="Times New Roman" pitchFamily="18" charset="0"/>
                <a:cs typeface="Times New Roman" pitchFamily="18" charset="0"/>
              </a:rPr>
            </a:br>
            <a:br>
              <a:rPr lang="en-US" sz="1700">
                <a:latin typeface="Times New Roman" pitchFamily="18" charset="0"/>
                <a:cs typeface="Times New Roman" pitchFamily="18" charset="0"/>
              </a:rPr>
            </a:br>
            <a:br>
              <a:rPr lang="en-US" sz="1700">
                <a:latin typeface="Times New Roman" pitchFamily="18" charset="0"/>
                <a:cs typeface="Times New Roman" pitchFamily="18" charset="0"/>
              </a:rPr>
            </a:br>
            <a:br>
              <a:rPr lang="en-US" sz="1700">
                <a:latin typeface="Times New Roman" pitchFamily="18" charset="0"/>
                <a:cs typeface="Times New Roman" pitchFamily="18" charset="0"/>
              </a:rPr>
            </a:br>
            <a:r>
              <a:rPr lang="en-US" sz="1700">
                <a:latin typeface="Times New Roman" pitchFamily="18" charset="0"/>
                <a:cs typeface="Times New Roman" pitchFamily="18" charset="0"/>
              </a:rPr>
              <a:t>In England parliament develops into a vehicle for the political expression of the community's views. </a:t>
            </a:r>
          </a:p>
          <a:p>
            <a:endParaRPr lang="en-US" sz="1700">
              <a:latin typeface="Times New Roman" pitchFamily="18" charset="0"/>
              <a:cs typeface="Times New Roman" pitchFamily="18" charset="0"/>
            </a:endParaRP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In France this function is fulfilled by a different form of occasional assembly - that of the estates general. </a:t>
            </a:r>
            <a:br>
              <a:rPr lang="en-US" sz="1700">
                <a:latin typeface="Times New Roman" pitchFamily="18" charset="0"/>
                <a:cs typeface="Times New Roman" pitchFamily="18" charset="0"/>
              </a:rPr>
            </a:b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America’s Revolution War.</a:t>
            </a:r>
            <a:br>
              <a:rPr lang="en-US" sz="1700"/>
            </a:br>
            <a:br>
              <a:rPr lang="en-US" sz="1700"/>
            </a:br>
            <a:endParaRPr lang="en-US" sz="1700"/>
          </a:p>
          <a:p>
            <a:endParaRPr lang="en-US" sz="1700"/>
          </a:p>
          <a:p>
            <a:endParaRPr lang="en-US" sz="17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Democracy-History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u="sng"/>
              <a:t>ENGLISH BILL OF RIGHTS.</a:t>
            </a:r>
          </a:p>
          <a:p>
            <a:pPr marL="0" indent="0">
              <a:buNone/>
            </a:pPr>
            <a:endParaRPr lang="en-US" sz="1700"/>
          </a:p>
          <a:p>
            <a:r>
              <a:rPr lang="en-US" sz="1700">
                <a:latin typeface="Times New Roman" pitchFamily="18" charset="0"/>
                <a:cs typeface="Times New Roman" pitchFamily="18" charset="0"/>
              </a:rPr>
              <a:t>The English Bill of Rights was enacted by the English Parliament and signed into law by King William III in 1689.  It is one of the fundamental documents of English constitutional law, and marks a fundamental milestone in the progression of English society from a nation of subjects under the plenary authority of a monarch to a nation of free citizens with inalienable rights.  </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This process was a gradual evolution beginning with the Magna Charta in 1215 and advancing intermittently as subsequent monarchs were compelled to recognize limitations on their power.</a:t>
            </a:r>
          </a:p>
          <a:p>
            <a:endParaRPr lang="en-US" sz="1700"/>
          </a:p>
          <a:p>
            <a:endParaRPr lang="en-US" sz="1700"/>
          </a:p>
        </p:txBody>
      </p:sp>
    </p:spTree>
    <p:extLst>
      <p:ext uri="{BB962C8B-B14F-4D97-AF65-F5344CB8AC3E}">
        <p14:creationId xmlns:p14="http://schemas.microsoft.com/office/powerpoint/2010/main" val="4095329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History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u="sng"/>
              <a:t>MAGNA CARTA. </a:t>
            </a:r>
          </a:p>
          <a:p>
            <a:pPr marL="0" indent="0">
              <a:buNone/>
            </a:pPr>
            <a:endParaRPr lang="en-US" sz="1700"/>
          </a:p>
          <a:p>
            <a:r>
              <a:rPr lang="en-US" sz="1700">
                <a:latin typeface="Times New Roman" pitchFamily="18" charset="0"/>
                <a:cs typeface="Times New Roman" pitchFamily="18" charset="0"/>
              </a:rPr>
              <a:t>Magna Carta was signed in June 1215 between the barons of Medieval England and King John. "Magna Carta" is Latin and means "</a:t>
            </a:r>
            <a:r>
              <a:rPr lang="en-US" sz="1700" b="1">
                <a:latin typeface="Times New Roman" pitchFamily="18" charset="0"/>
                <a:cs typeface="Times New Roman" pitchFamily="18" charset="0"/>
              </a:rPr>
              <a:t>Great Charter</a:t>
            </a:r>
            <a:r>
              <a:rPr lang="en-US" sz="1700">
                <a:latin typeface="Times New Roman" pitchFamily="18" charset="0"/>
                <a:cs typeface="Times New Roman" pitchFamily="18" charset="0"/>
              </a:rPr>
              <a:t>". The Magna Carta was one of the most important documents of Medieval England and gave rise to Democracy and Peoples Rights.</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The document was a series of written promises between the king and his subjects that he, the king, would govern England and deal with its people according to the customs of feudal law. Magna Carta was an attempt by the barons to stop a king John from abusing his power with the people of England suffering.</a:t>
            </a:r>
          </a:p>
          <a:p>
            <a:endParaRPr lang="en-US" sz="1700"/>
          </a:p>
        </p:txBody>
      </p:sp>
    </p:spTree>
    <p:extLst>
      <p:ext uri="{BB962C8B-B14F-4D97-AF65-F5344CB8AC3E}">
        <p14:creationId xmlns:p14="http://schemas.microsoft.com/office/powerpoint/2010/main" val="3445043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Democracy-History</a:t>
            </a:r>
          </a:p>
        </p:txBody>
      </p:sp>
      <p:sp>
        <p:nvSpPr>
          <p:cNvPr id="3" name="Content Placeholder 2"/>
          <p:cNvSpPr>
            <a:spLocks noGrp="1"/>
          </p:cNvSpPr>
          <p:nvPr>
            <p:ph idx="1"/>
          </p:nvPr>
        </p:nvSpPr>
        <p:spPr>
          <a:xfrm>
            <a:off x="3607694" y="649480"/>
            <a:ext cx="4916510" cy="5546047"/>
          </a:xfrm>
        </p:spPr>
        <p:txBody>
          <a:bodyPr anchor="ctr">
            <a:normAutofit/>
          </a:bodyPr>
          <a:lstStyle/>
          <a:p>
            <a:endParaRPr lang="en-US" sz="1400" b="1"/>
          </a:p>
          <a:p>
            <a:r>
              <a:rPr lang="en-US" sz="1400" b="1"/>
              <a:t>A Democratic Constitution: 1787</a:t>
            </a:r>
            <a:br>
              <a:rPr lang="en-US" sz="1400"/>
            </a:br>
            <a:br>
              <a:rPr lang="en-US" sz="1400"/>
            </a:br>
            <a:r>
              <a:rPr lang="en-US" sz="1400"/>
              <a:t>The Constitution of the United States of America, adopted in 1787, provides the world's first formal blueprint for a modern democracy. In the first flush of the new nation's enthusiasm, the compromises inherent in normal democracy are not required. </a:t>
            </a:r>
          </a:p>
          <a:p>
            <a:endParaRPr lang="en-US" sz="1400"/>
          </a:p>
          <a:p>
            <a:r>
              <a:rPr lang="en-US" sz="1400"/>
              <a:t>Idea that Government worked for the people and not the other way around?</a:t>
            </a:r>
          </a:p>
          <a:p>
            <a:endParaRPr lang="en-US" sz="1400"/>
          </a:p>
          <a:p>
            <a:r>
              <a:rPr lang="en-US" sz="1400"/>
              <a:t>Decisions and Issues are to be solved with Ballots and Not Bullets.</a:t>
            </a:r>
          </a:p>
          <a:p>
            <a:endParaRPr lang="en-US" sz="1400"/>
          </a:p>
          <a:p>
            <a:r>
              <a:rPr lang="en-US" sz="1400"/>
              <a:t>Until the mid-19th-century the idea that women might vote in elections had occurred to very few men and probably not many more women. But from that period the campaign for female suffrage becomes an increasingly passionate one, particularly in the United States and Britain.</a:t>
            </a:r>
            <a:br>
              <a:rPr lang="en-US" sz="1400"/>
            </a:br>
            <a:br>
              <a:rPr lang="en-US" sz="1400"/>
            </a:br>
            <a:br>
              <a:rPr lang="en-US" sz="1400"/>
            </a:br>
            <a:br>
              <a:rPr lang="en-US" sz="1400"/>
            </a:br>
            <a:endParaRPr lang="en-US" sz="1400"/>
          </a:p>
          <a:p>
            <a:endParaRPr 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 Beginnings</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a:t>Democratic Constitution: 1787</a:t>
            </a:r>
            <a:br>
              <a:rPr lang="en-US" sz="1700"/>
            </a:br>
            <a:br>
              <a:rPr lang="en-US" sz="1700"/>
            </a:br>
            <a:r>
              <a:rPr lang="en-US" sz="1700">
                <a:latin typeface="Times New Roman" pitchFamily="18" charset="0"/>
                <a:cs typeface="Times New Roman" pitchFamily="18" charset="0"/>
              </a:rPr>
              <a:t>The Constitution of the United States of America, adopted in 1788, provides the world's first formal blueprint for a modern democracy. In the first flush of the new nation's enthusiasm, the compromises inherent in normal democracy are not required. </a:t>
            </a:r>
          </a:p>
          <a:p>
            <a:pPr marL="0" indent="0">
              <a:buNone/>
            </a:pP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This democracy is still based on a restricted franchise, and the leading politicians are all from a small leisured and landed class (the most distinguished among them, Washington and Jefferson, being southern slave owners). But more than anywhere else in the world at this time, the new American system points the way towards a fully. </a:t>
            </a:r>
            <a:br>
              <a:rPr lang="en-US" sz="1700"/>
            </a:br>
            <a:endParaRPr lang="en-US" sz="1700"/>
          </a:p>
        </p:txBody>
      </p:sp>
    </p:spTree>
    <p:extLst>
      <p:ext uri="{BB962C8B-B14F-4D97-AF65-F5344CB8AC3E}">
        <p14:creationId xmlns:p14="http://schemas.microsoft.com/office/powerpoint/2010/main" val="364582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a:latin typeface="Times New Roman" pitchFamily="18" charset="0"/>
                <a:cs typeface="Times New Roman" pitchFamily="18" charset="0"/>
              </a:rPr>
              <a:t>The original intention of establishing a representative democracy in the US is typically said to be that the founders of the country wanted to ensure that the people making the laws were highly educated and understood the needs of the people. </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As the centuries have passed, however, there has been less stress on education and more attention paid to choosing representatives that claim to share beliefs and opinions with segments of the populace. </a:t>
            </a:r>
          </a:p>
          <a:p>
            <a:r>
              <a:rPr lang="en-US" sz="1700">
                <a:latin typeface="Times New Roman" pitchFamily="18" charset="0"/>
                <a:cs typeface="Times New Roman" pitchFamily="18" charset="0"/>
              </a:rPr>
              <a:t>This is seen by some as a weakness of representative democracy, in that the representatives may serve their own needs and preferences over those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endParaRPr lang="en-US" sz="1700" b="1"/>
          </a:p>
          <a:p>
            <a:r>
              <a:rPr lang="en-US" sz="1700" b="1"/>
              <a:t>ELEMENTS OF DEMOCRACY</a:t>
            </a:r>
            <a:endParaRPr lang="en-US" sz="1700"/>
          </a:p>
          <a:p>
            <a:endParaRPr lang="en-US" sz="1700"/>
          </a:p>
          <a:p>
            <a:r>
              <a:rPr lang="en-US" sz="1700" b="1"/>
              <a:t>Democracy consists of four basic element</a:t>
            </a:r>
            <a:r>
              <a:rPr lang="en-US" sz="1700"/>
              <a:t>s:</a:t>
            </a:r>
          </a:p>
          <a:p>
            <a:endParaRPr lang="en-US" sz="1700"/>
          </a:p>
          <a:p>
            <a:r>
              <a:rPr lang="en-US" sz="1700"/>
              <a:t>I want to begin with an overview of what democracy is.  We can think of democracy as a system of government with four key elements: A political system for choosing and replacing the government through free and fair elections. </a:t>
            </a:r>
          </a:p>
          <a:p>
            <a:r>
              <a:rPr lang="en-US" sz="1700"/>
              <a:t> </a:t>
            </a:r>
          </a:p>
          <a:p>
            <a:r>
              <a:rPr lang="en-US" sz="1700"/>
              <a:t>2.  The active participation of the people, as citizens, in politics and civic life.</a:t>
            </a:r>
          </a:p>
          <a:p>
            <a:r>
              <a:rPr lang="en-US" sz="1700"/>
              <a:t> </a:t>
            </a:r>
          </a:p>
          <a:p>
            <a:r>
              <a:rPr lang="en-US" sz="1700"/>
              <a:t>3.  Protection of the human rights of all citizens.</a:t>
            </a:r>
          </a:p>
          <a:p>
            <a:r>
              <a:rPr lang="en-US" sz="1700"/>
              <a:t> 4.  A rule of law, in which the laws and procedures apply equally to all citizens.</a:t>
            </a:r>
          </a:p>
          <a:p>
            <a:endParaRPr lang="en-US" sz="1700"/>
          </a:p>
        </p:txBody>
      </p:sp>
    </p:spTree>
    <p:extLst>
      <p:ext uri="{BB962C8B-B14F-4D97-AF65-F5344CB8AC3E}">
        <p14:creationId xmlns:p14="http://schemas.microsoft.com/office/powerpoint/2010/main" val="589861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pPr marL="0" indent="0">
              <a:buNone/>
            </a:pPr>
            <a:r>
              <a:rPr lang="en-US" sz="1400">
                <a:latin typeface="Times New Roman" pitchFamily="18" charset="0"/>
                <a:cs typeface="Times New Roman" pitchFamily="18" charset="0"/>
              </a:rPr>
              <a:t> </a:t>
            </a:r>
            <a:r>
              <a:rPr lang="en-US" sz="1400" b="1">
                <a:latin typeface="Times New Roman" pitchFamily="18" charset="0"/>
                <a:cs typeface="Times New Roman" pitchFamily="18" charset="0"/>
              </a:rPr>
              <a:t>Separation of Powers</a:t>
            </a:r>
            <a:r>
              <a:rPr lang="en-US" sz="1400">
                <a:latin typeface="Times New Roman" pitchFamily="18" charset="0"/>
                <a:cs typeface="Times New Roman" pitchFamily="18" charset="0"/>
              </a:rPr>
              <a:t>: </a:t>
            </a:r>
          </a:p>
          <a:p>
            <a:pPr lvl="1"/>
            <a:r>
              <a:rPr lang="en-US" sz="1400" b="1">
                <a:latin typeface="Times New Roman" pitchFamily="18" charset="0"/>
                <a:cs typeface="Times New Roman" pitchFamily="18" charset="0"/>
              </a:rPr>
              <a:t>Legislative Power</a:t>
            </a:r>
            <a:r>
              <a:rPr lang="en-US" sz="1400">
                <a:latin typeface="Times New Roman" pitchFamily="18" charset="0"/>
                <a:cs typeface="Times New Roman" pitchFamily="18" charset="0"/>
              </a:rPr>
              <a:t>: parliament</a:t>
            </a:r>
            <a:br>
              <a:rPr lang="en-US" sz="1400">
                <a:latin typeface="Times New Roman" pitchFamily="18" charset="0"/>
                <a:cs typeface="Times New Roman" pitchFamily="18" charset="0"/>
              </a:rPr>
            </a:br>
            <a:r>
              <a:rPr lang="en-US" sz="1400">
                <a:latin typeface="Times New Roman" pitchFamily="18" charset="0"/>
                <a:cs typeface="Times New Roman" pitchFamily="18" charset="0"/>
              </a:rPr>
              <a:t>normally in two chambers </a:t>
            </a:r>
          </a:p>
          <a:p>
            <a:pPr lvl="1"/>
            <a:r>
              <a:rPr lang="en-US" sz="1400" b="1">
                <a:latin typeface="Times New Roman" pitchFamily="18" charset="0"/>
                <a:cs typeface="Times New Roman" pitchFamily="18" charset="0"/>
              </a:rPr>
              <a:t>Executive Power</a:t>
            </a:r>
            <a:r>
              <a:rPr lang="en-US" sz="1400">
                <a:latin typeface="Times New Roman" pitchFamily="18" charset="0"/>
                <a:cs typeface="Times New Roman" pitchFamily="18" charset="0"/>
              </a:rPr>
              <a:t>: government and administration </a:t>
            </a:r>
          </a:p>
          <a:p>
            <a:pPr lvl="1"/>
            <a:r>
              <a:rPr lang="en-US" sz="1400" b="1">
                <a:latin typeface="Times New Roman" pitchFamily="18" charset="0"/>
                <a:cs typeface="Times New Roman" pitchFamily="18" charset="0"/>
              </a:rPr>
              <a:t>Judicative Power</a:t>
            </a:r>
            <a:r>
              <a:rPr lang="en-US" sz="1400">
                <a:latin typeface="Times New Roman" pitchFamily="18" charset="0"/>
                <a:cs typeface="Times New Roman" pitchFamily="18" charset="0"/>
              </a:rPr>
              <a:t>: courts of justice </a:t>
            </a:r>
          </a:p>
          <a:p>
            <a:pPr marL="393192" lvl="1" indent="0">
              <a:buNone/>
            </a:pPr>
            <a:endParaRPr lang="en-US" sz="1400">
              <a:latin typeface="Times New Roman" pitchFamily="18" charset="0"/>
              <a:cs typeface="Times New Roman" pitchFamily="18" charset="0"/>
            </a:endParaRPr>
          </a:p>
          <a:p>
            <a:r>
              <a:rPr lang="en-US" sz="1400" b="1">
                <a:latin typeface="Times New Roman" pitchFamily="18" charset="0"/>
                <a:cs typeface="Times New Roman" pitchFamily="18" charset="0"/>
              </a:rPr>
              <a:t>Constitution</a:t>
            </a:r>
            <a:br>
              <a:rPr lang="en-US" sz="1400">
                <a:latin typeface="Times New Roman" pitchFamily="18" charset="0"/>
                <a:cs typeface="Times New Roman" pitchFamily="18" charset="0"/>
              </a:rPr>
            </a:br>
            <a:endParaRPr lang="en-US" sz="1400">
              <a:latin typeface="Times New Roman" pitchFamily="18" charset="0"/>
              <a:cs typeface="Times New Roman" pitchFamily="18" charset="0"/>
            </a:endParaRPr>
          </a:p>
          <a:p>
            <a:r>
              <a:rPr lang="en-US" sz="1400" b="1">
                <a:latin typeface="Times New Roman" pitchFamily="18" charset="0"/>
                <a:cs typeface="Times New Roman" pitchFamily="18" charset="0"/>
              </a:rPr>
              <a:t>Laws</a:t>
            </a:r>
            <a:r>
              <a:rPr lang="en-US" sz="1400">
                <a:latin typeface="Times New Roman" pitchFamily="18" charset="0"/>
                <a:cs typeface="Times New Roman" pitchFamily="18" charset="0"/>
              </a:rPr>
              <a:t> debated and passed by the parliament </a:t>
            </a:r>
          </a:p>
          <a:p>
            <a:r>
              <a:rPr lang="en-US" sz="1400" b="1">
                <a:latin typeface="Times New Roman" pitchFamily="18" charset="0"/>
                <a:cs typeface="Times New Roman" pitchFamily="18" charset="0"/>
              </a:rPr>
              <a:t>Decrees</a:t>
            </a:r>
            <a:r>
              <a:rPr lang="en-US" sz="1400">
                <a:latin typeface="Times New Roman" pitchFamily="18" charset="0"/>
                <a:cs typeface="Times New Roman" pitchFamily="18" charset="0"/>
              </a:rPr>
              <a:t> by the government</a:t>
            </a:r>
            <a:br>
              <a:rPr lang="en-US" sz="1400">
                <a:latin typeface="Times New Roman" pitchFamily="18" charset="0"/>
                <a:cs typeface="Times New Roman" pitchFamily="18" charset="0"/>
              </a:rPr>
            </a:br>
            <a:r>
              <a:rPr lang="en-US" sz="1400">
                <a:latin typeface="Times New Roman" pitchFamily="18" charset="0"/>
                <a:cs typeface="Times New Roman" pitchFamily="18" charset="0"/>
              </a:rPr>
              <a:t>based on laws and regulating the details how to the laws shall be applied in practice </a:t>
            </a:r>
          </a:p>
          <a:p>
            <a:r>
              <a:rPr lang="en-US" sz="1400" b="1">
                <a:latin typeface="Times New Roman" pitchFamily="18" charset="0"/>
                <a:cs typeface="Times New Roman" pitchFamily="18" charset="0"/>
              </a:rPr>
              <a:t>Elections</a:t>
            </a:r>
            <a:r>
              <a:rPr lang="en-US" sz="1400">
                <a:latin typeface="Times New Roman" pitchFamily="18" charset="0"/>
                <a:cs typeface="Times New Roman" pitchFamily="18" charset="0"/>
              </a:rPr>
              <a:t> </a:t>
            </a:r>
          </a:p>
          <a:p>
            <a:r>
              <a:rPr lang="en-US" sz="1400" b="1">
                <a:latin typeface="Times New Roman" pitchFamily="18" charset="0"/>
                <a:cs typeface="Times New Roman" pitchFamily="18" charset="0"/>
              </a:rPr>
              <a:t>Political Parties</a:t>
            </a:r>
            <a:r>
              <a:rPr lang="en-US" sz="1400">
                <a:latin typeface="Times New Roman" pitchFamily="18" charset="0"/>
                <a:cs typeface="Times New Roman" pitchFamily="18" charset="0"/>
              </a:rPr>
              <a:t> </a:t>
            </a:r>
          </a:p>
          <a:p>
            <a:r>
              <a:rPr lang="en-US" sz="1400" b="1">
                <a:latin typeface="Times New Roman" pitchFamily="18" charset="0"/>
                <a:cs typeface="Times New Roman" pitchFamily="18" charset="0"/>
              </a:rPr>
              <a:t>Referendums</a:t>
            </a:r>
          </a:p>
          <a:p>
            <a:r>
              <a:rPr lang="en-US" sz="1400">
                <a:latin typeface="Times New Roman" pitchFamily="18" charset="0"/>
                <a:cs typeface="Times New Roman" pitchFamily="18" charset="0"/>
              </a:rPr>
              <a:t>Though there are massive differences on how frequent referendums are and on which level they apply (constitution or single laws), the concept as such is known in any practical form of democracy. </a:t>
            </a:r>
          </a:p>
          <a:p>
            <a:pPr marL="0" indent="0">
              <a:buNone/>
            </a:pPr>
            <a:br>
              <a:rPr lang="en-US" sz="1400"/>
            </a:br>
            <a:endParaRPr lang="en-US"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a:t>1.  Democracy as a Political System of Competition for Power</a:t>
            </a:r>
            <a:endParaRPr lang="en-US" sz="1700"/>
          </a:p>
          <a:p>
            <a:r>
              <a:rPr lang="en-US" sz="1700"/>
              <a:t> </a:t>
            </a:r>
          </a:p>
          <a:p>
            <a:r>
              <a:rPr lang="en-US" sz="1700"/>
              <a:t>Democracy is a means for the people to choose their leaders and to hold their leaders accountable for their policies and their conduct in office.</a:t>
            </a:r>
          </a:p>
          <a:p>
            <a:r>
              <a:rPr lang="en-US" sz="1700"/>
              <a:t> </a:t>
            </a:r>
          </a:p>
          <a:p>
            <a:r>
              <a:rPr lang="en-US" sz="1700"/>
              <a:t>The people decide who will represent them in parliament, and who will head the government at the national and local levels.  They do so by choosing between competing parties in regular, free and fair elections.</a:t>
            </a:r>
          </a:p>
          <a:p>
            <a:endParaRPr lang="en-US" sz="1700"/>
          </a:p>
          <a:p>
            <a:r>
              <a:rPr lang="en-US" sz="1700"/>
              <a:t>Government is based on the consent of the governed. </a:t>
            </a:r>
          </a:p>
          <a:p>
            <a:endParaRPr lang="en-US" sz="1700"/>
          </a:p>
          <a:p>
            <a:r>
              <a:rPr lang="en-US" sz="1700"/>
              <a:t>In a democracy, the people are sovereign—they are the highest form of political authority.</a:t>
            </a:r>
          </a:p>
          <a:p>
            <a:endParaRPr lang="en-US" sz="1700"/>
          </a:p>
        </p:txBody>
      </p:sp>
    </p:spTree>
    <p:extLst>
      <p:ext uri="{BB962C8B-B14F-4D97-AF65-F5344CB8AC3E}">
        <p14:creationId xmlns:p14="http://schemas.microsoft.com/office/powerpoint/2010/main" val="3301005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400" b="1"/>
              <a:t>II. Participation:  The Role of the Citizen in A Democracy</a:t>
            </a:r>
            <a:endParaRPr lang="en-US" sz="1400"/>
          </a:p>
          <a:p>
            <a:r>
              <a:rPr lang="en-US" sz="1400"/>
              <a:t>The key role of citizens in a democracy is to participate in public life. </a:t>
            </a:r>
          </a:p>
          <a:p>
            <a:r>
              <a:rPr lang="en-US" sz="1400"/>
              <a:t> Citizens have an obligation to become informed about public issues, to watch carefully how their political leaders and representatives use their powers, and to express their own opinions and interests.  </a:t>
            </a:r>
          </a:p>
          <a:p>
            <a:r>
              <a:rPr lang="en-US" sz="1400"/>
              <a:t> </a:t>
            </a:r>
          </a:p>
          <a:p>
            <a:r>
              <a:rPr lang="en-US" sz="1400"/>
              <a:t>Voting in elections is another important civic duty of all citizens.  But to vote wisely, each citizen should listen to the views of the different parties and candidates, and then make his or her own decision on whom to support.</a:t>
            </a:r>
          </a:p>
          <a:p>
            <a:r>
              <a:rPr lang="en-US" sz="1400"/>
              <a:t> </a:t>
            </a:r>
          </a:p>
          <a:p>
            <a:r>
              <a:rPr lang="en-US" sz="1400"/>
              <a:t>Participation can also involve campaigning for a political party or candidate, standing as a candidate for political office, debating public issues, attending community meetings and membership civic meetings. </a:t>
            </a:r>
          </a:p>
          <a:p>
            <a:r>
              <a:rPr lang="en-US" sz="1400"/>
              <a:t>A vital form of participation comes through active membership in independent, non-governmental organizations, what we call “civil society.” </a:t>
            </a:r>
          </a:p>
        </p:txBody>
      </p:sp>
    </p:spTree>
    <p:extLst>
      <p:ext uri="{BB962C8B-B14F-4D97-AF65-F5344CB8AC3E}">
        <p14:creationId xmlns:p14="http://schemas.microsoft.com/office/powerpoint/2010/main" val="280738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400" b="1"/>
              <a:t>III. The Rights of Citizens in a Democracy</a:t>
            </a:r>
            <a:endParaRPr lang="en-US" sz="1400"/>
          </a:p>
          <a:p>
            <a:r>
              <a:rPr lang="en-US" sz="1400"/>
              <a:t> </a:t>
            </a:r>
          </a:p>
          <a:p>
            <a:r>
              <a:rPr lang="en-US" sz="1400"/>
              <a:t>In a democracy, every citizen has certain basic rights that the state cannot take away from them.  </a:t>
            </a:r>
          </a:p>
          <a:p>
            <a:r>
              <a:rPr lang="en-US" sz="1400"/>
              <a:t> </a:t>
            </a:r>
          </a:p>
          <a:p>
            <a:r>
              <a:rPr lang="en-US" sz="1400"/>
              <a:t>These rights are guaranteed under international law.</a:t>
            </a:r>
          </a:p>
          <a:p>
            <a:r>
              <a:rPr lang="en-US" sz="1400"/>
              <a:t> </a:t>
            </a:r>
          </a:p>
          <a:p>
            <a:r>
              <a:rPr lang="en-US" sz="1400"/>
              <a:t>You have the right to have your own beliefs, and to say and write what you think.  </a:t>
            </a:r>
          </a:p>
          <a:p>
            <a:r>
              <a:rPr lang="en-US" sz="1400"/>
              <a:t> </a:t>
            </a:r>
          </a:p>
          <a:p>
            <a:r>
              <a:rPr lang="en-US" sz="1400"/>
              <a:t>No one can tell you what you must think, believe, and say or not say.</a:t>
            </a:r>
          </a:p>
          <a:p>
            <a:br>
              <a:rPr lang="en-US" sz="1400"/>
            </a:br>
            <a:r>
              <a:rPr lang="en-US" sz="1400"/>
              <a:t>There is freedom of religion.  Everyone is free to choose their own religion and to worship and practice their religion as they see fit.</a:t>
            </a:r>
          </a:p>
          <a:p>
            <a:r>
              <a:rPr lang="en-US" sz="1400"/>
              <a:t> </a:t>
            </a:r>
          </a:p>
          <a:p>
            <a:r>
              <a:rPr lang="en-US" sz="1400"/>
              <a:t>Every individual has the right to enjoy their own culture, along with other members of their group, even if their group is a minority.</a:t>
            </a:r>
          </a:p>
          <a:p>
            <a:endParaRPr lang="en-US" sz="1400"/>
          </a:p>
        </p:txBody>
      </p:sp>
    </p:spTree>
    <p:extLst>
      <p:ext uri="{BB962C8B-B14F-4D97-AF65-F5344CB8AC3E}">
        <p14:creationId xmlns:p14="http://schemas.microsoft.com/office/powerpoint/2010/main" val="82164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 in America</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200" b="1">
                <a:latin typeface="Times New Roman" pitchFamily="18" charset="0"/>
                <a:cs typeface="Times New Roman" pitchFamily="18" charset="0"/>
              </a:rPr>
              <a:t>IV. The Rule of Law</a:t>
            </a:r>
            <a:endParaRPr lang="en-US" sz="1200">
              <a:latin typeface="Times New Roman" pitchFamily="18" charset="0"/>
              <a:cs typeface="Times New Roman" pitchFamily="18" charset="0"/>
            </a:endParaRP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Democracy is a system of rule by laws, not by individuals.  </a:t>
            </a:r>
          </a:p>
          <a:p>
            <a:r>
              <a:rPr lang="en-US" sz="1200">
                <a:latin typeface="Times New Roman" pitchFamily="18" charset="0"/>
                <a:cs typeface="Times New Roman" pitchFamily="18" charset="0"/>
              </a:rPr>
              <a:t> In a democracy, the rule of law protects the rights of citizens, maintains order, and limits the power of government.  </a:t>
            </a:r>
          </a:p>
          <a:p>
            <a:r>
              <a:rPr lang="en-US" sz="1200">
                <a:latin typeface="Times New Roman" pitchFamily="18" charset="0"/>
                <a:cs typeface="Times New Roman" pitchFamily="18" charset="0"/>
              </a:rPr>
              <a:t> All citizens are equal under the law.  No one may be discriminated against on the basis of their race, religion, ethnic group, or gender.  </a:t>
            </a:r>
          </a:p>
          <a:p>
            <a:r>
              <a:rPr lang="en-US" sz="1200">
                <a:latin typeface="Times New Roman" pitchFamily="18" charset="0"/>
                <a:cs typeface="Times New Roman" pitchFamily="18" charset="0"/>
              </a:rPr>
              <a:t> No one may be arrested, imprisoned, or exiled arbitrarily.  </a:t>
            </a: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If you are detained, you have the right to know the charges against you, and to be presumed innocent until proven guilty according to the law.   </a:t>
            </a: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Anyone charged with a crime has the right to a fair, speedy, and public trial by an impartial court.</a:t>
            </a: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No one may be taxed or prosecuted except by a law established in advance.  </a:t>
            </a: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No one is above the law, not even a king or an elected president.  </a:t>
            </a:r>
          </a:p>
          <a:p>
            <a:r>
              <a:rPr lang="en-US" sz="1200">
                <a:latin typeface="Times New Roman" pitchFamily="18" charset="0"/>
                <a:cs typeface="Times New Roman" pitchFamily="18" charset="0"/>
              </a:rPr>
              <a:t> </a:t>
            </a:r>
          </a:p>
          <a:p>
            <a:r>
              <a:rPr lang="en-US" sz="1200">
                <a:latin typeface="Times New Roman" pitchFamily="18" charset="0"/>
                <a:cs typeface="Times New Roman" pitchFamily="18" charset="0"/>
              </a:rPr>
              <a:t>The law is fairly, impartially, and consistently enforced, by courts that are independent of the other branches of government.  </a:t>
            </a:r>
          </a:p>
          <a:p>
            <a:r>
              <a:rPr lang="en-US" sz="1200">
                <a:latin typeface="Times New Roman" pitchFamily="18" charset="0"/>
                <a:cs typeface="Times New Roman" pitchFamily="18" charset="0"/>
              </a:rPr>
              <a:t> </a:t>
            </a:r>
          </a:p>
          <a:p>
            <a:endParaRPr lang="en-US" sz="1200"/>
          </a:p>
        </p:txBody>
      </p:sp>
    </p:spTree>
    <p:extLst>
      <p:ext uri="{BB962C8B-B14F-4D97-AF65-F5344CB8AC3E}">
        <p14:creationId xmlns:p14="http://schemas.microsoft.com/office/powerpoint/2010/main" val="3045540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Democracy-Types. Direct</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a:latin typeface="Times New Roman" pitchFamily="18" charset="0"/>
                <a:cs typeface="Times New Roman" pitchFamily="18" charset="0"/>
              </a:rPr>
              <a:t>Direct Democracy. Swiss Gov’t</a:t>
            </a:r>
          </a:p>
          <a:p>
            <a:r>
              <a:rPr lang="en-US" sz="1700"/>
              <a:t>Direct democracy seeks to provide opportunities for “the people” to participate directly in their own governance — through committees, cooperatives, plebiscites and referendums. While on the surface this sounds positive, in practice direct democracy tends to favor the well-funded, well-organized and more energetic (or more unemployed) segments of a community or society.</a:t>
            </a:r>
            <a:endParaRPr lang="en-US" sz="1700">
              <a:latin typeface="Times New Roman" pitchFamily="18" charset="0"/>
              <a:cs typeface="Times New Roman" pitchFamily="18" charset="0"/>
            </a:endParaRPr>
          </a:p>
          <a:p>
            <a:r>
              <a:rPr lang="en-US" sz="1700" b="1" u="sng">
                <a:latin typeface="Times New Roman" pitchFamily="18" charset="0"/>
                <a:cs typeface="Times New Roman" pitchFamily="18" charset="0"/>
              </a:rPr>
              <a:t>Features</a:t>
            </a:r>
          </a:p>
          <a:p>
            <a:pPr marL="0" indent="0">
              <a:buNone/>
            </a:pPr>
            <a:endParaRPr lang="en-US" sz="1700" b="1" u="sng">
              <a:latin typeface="Times New Roman" pitchFamily="18" charset="0"/>
              <a:cs typeface="Times New Roman" pitchFamily="18" charset="0"/>
            </a:endParaRPr>
          </a:p>
          <a:p>
            <a:r>
              <a:rPr lang="en-US" sz="1700">
                <a:latin typeface="Times New Roman" pitchFamily="18" charset="0"/>
                <a:cs typeface="Times New Roman" pitchFamily="18" charset="0"/>
              </a:rPr>
              <a:t>Government: members with equal rights, elected by the parliament, representing all major parties (not really unanimous, but extremely stable.</a:t>
            </a:r>
          </a:p>
          <a:p>
            <a:pPr marL="0" indent="0">
              <a:buNone/>
            </a:pP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 Proportional Representation.</a:t>
            </a:r>
          </a:p>
          <a:p>
            <a:pPr marL="0" indent="0">
              <a:buNone/>
            </a:pP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Strong position of the people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Democracy-Types</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u="sng"/>
              <a:t>Representative Democracy.  USA</a:t>
            </a:r>
          </a:p>
          <a:p>
            <a:pPr marL="0" indent="0">
              <a:buNone/>
            </a:pPr>
            <a:endParaRPr lang="en-US" sz="1700"/>
          </a:p>
          <a:p>
            <a:r>
              <a:rPr lang="en-US" sz="1700">
                <a:latin typeface="Times New Roman" pitchFamily="18" charset="0"/>
                <a:cs typeface="Times New Roman" pitchFamily="18" charset="0"/>
              </a:rPr>
              <a:t>Indirect democracy is a broad term describing a means of governance by the people through elected representatives. The most common system found in today's democratic states.</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 The people elect government officials who then make decisions on their behalf. Essentially, a representative democracy is a form of indirect democracy in which representatives are democratically selected.</a:t>
            </a:r>
          </a:p>
          <a:p>
            <a:pPr marL="0" indent="0">
              <a:buNone/>
            </a:pPr>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This form of democracy is found at the federal level of the United States (US) and has become especially popular in any region where the number of citizens is so great that direct representation would have the potential of becoming overly complicated or bogged down by so many different voices.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Democracy-Types</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a:latin typeface="Times New Roman" pitchFamily="18" charset="0"/>
                <a:cs typeface="Times New Roman" pitchFamily="18" charset="0"/>
              </a:rPr>
              <a:t>In the US, the agents of representative democracy are the members of Congress who serve in the Senate and in the House of Representatives. </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A direct democracy would have the general citizens themselves draft bills, debate them, and vote to pass them into law. </a:t>
            </a:r>
          </a:p>
          <a:p>
            <a:endParaRPr lang="en-US" sz="1700">
              <a:latin typeface="Times New Roman" pitchFamily="18" charset="0"/>
              <a:cs typeface="Times New Roman" pitchFamily="18" charset="0"/>
            </a:endParaRPr>
          </a:p>
          <a:p>
            <a:r>
              <a:rPr lang="en-US" sz="1700">
                <a:latin typeface="Times New Roman" pitchFamily="18" charset="0"/>
                <a:cs typeface="Times New Roman" pitchFamily="18" charset="0"/>
              </a:rPr>
              <a:t>Representative democracy instead allows the citizens to elect people who handle those responsibilities and tasks for them. While this may seem as though it creates unnecessary separation between the people and the laws being made, the intention is that the representatives receive the education and training necessary to better understand the complicated needs of the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Democracy</a:t>
            </a:r>
          </a:p>
        </p:txBody>
      </p:sp>
      <p:sp>
        <p:nvSpPr>
          <p:cNvPr id="3" name="Content Placeholder 2"/>
          <p:cNvSpPr>
            <a:spLocks noGrp="1"/>
          </p:cNvSpPr>
          <p:nvPr>
            <p:ph idx="1"/>
          </p:nvPr>
        </p:nvSpPr>
        <p:spPr>
          <a:xfrm>
            <a:off x="3607694" y="649480"/>
            <a:ext cx="4916510" cy="5546047"/>
          </a:xfrm>
        </p:spPr>
        <p:txBody>
          <a:bodyPr anchor="ctr">
            <a:normAutofit/>
          </a:bodyPr>
          <a:lstStyle/>
          <a:p>
            <a:r>
              <a:rPr lang="en-US" sz="1700" b="1"/>
              <a:t>Democracy in America?</a:t>
            </a:r>
          </a:p>
          <a:p>
            <a:pPr marL="0" indent="0">
              <a:buNone/>
            </a:pPr>
            <a:endParaRPr lang="en-US" sz="1700"/>
          </a:p>
          <a:p>
            <a:r>
              <a:rPr lang="en-US" sz="1700"/>
              <a:t>Are We?</a:t>
            </a:r>
          </a:p>
          <a:p>
            <a:pPr marL="0" indent="0">
              <a:buNone/>
            </a:pPr>
            <a:endParaRPr lang="en-US" sz="1700"/>
          </a:p>
          <a:p>
            <a:r>
              <a:rPr lang="en-US" sz="1700"/>
              <a:t>Elite System?</a:t>
            </a:r>
          </a:p>
          <a:p>
            <a:pPr marL="0" indent="0">
              <a:buNone/>
            </a:pPr>
            <a:endParaRPr lang="en-US" sz="1700"/>
          </a:p>
          <a:p>
            <a:r>
              <a:rPr lang="en-US" sz="1700"/>
              <a:t>Nation of Laws, Rich and Famous?</a:t>
            </a:r>
          </a:p>
          <a:p>
            <a:pPr marL="0" indent="0">
              <a:buNone/>
            </a:pPr>
            <a:endParaRPr lang="en-US" sz="1700"/>
          </a:p>
          <a:p>
            <a:r>
              <a:rPr lang="en-US" sz="1700"/>
              <a:t>Ted Kennedy, we still live in a nation where the poor have NO rights?</a:t>
            </a:r>
          </a:p>
          <a:p>
            <a:pPr marL="0" indent="0">
              <a:buNone/>
            </a:pPr>
            <a:endParaRPr lang="en-US" sz="1700"/>
          </a:p>
          <a:p>
            <a:r>
              <a:rPr lang="en-US" sz="1700"/>
              <a:t>Why did our foundering fathers did not want to create a true democracy.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n-US" sz="3500" b="1">
                <a:solidFill>
                  <a:srgbClr val="FFFFFF"/>
                </a:solidFill>
              </a:rPr>
              <a:t>Voter Participation of </a:t>
            </a:r>
            <a:br>
              <a:rPr lang="en-US" sz="3500" b="1">
                <a:solidFill>
                  <a:srgbClr val="FFFFFF"/>
                </a:solidFill>
              </a:rPr>
            </a:br>
            <a:r>
              <a:rPr lang="en-US" sz="3500" b="1">
                <a:solidFill>
                  <a:srgbClr val="FFFFFF"/>
                </a:solidFill>
              </a:rPr>
              <a:t>Top 10 Countries (1945-1998)</a:t>
            </a:r>
            <a:endParaRPr lang="en-US" sz="3500">
              <a:solidFill>
                <a:srgbClr val="FFFFFF"/>
              </a:solidFill>
            </a:endParaRPr>
          </a:p>
        </p:txBody>
      </p:sp>
      <p:sp>
        <p:nvSpPr>
          <p:cNvPr id="3" name="Content Placeholder 2"/>
          <p:cNvSpPr>
            <a:spLocks noGrp="1"/>
          </p:cNvSpPr>
          <p:nvPr>
            <p:ph idx="1"/>
          </p:nvPr>
        </p:nvSpPr>
        <p:spPr>
          <a:xfrm>
            <a:off x="3607694" y="649480"/>
            <a:ext cx="4916510" cy="5546047"/>
          </a:xfrm>
        </p:spPr>
        <p:txBody>
          <a:bodyPr anchor="ctr">
            <a:normAutofit/>
          </a:bodyPr>
          <a:lstStyle/>
          <a:p>
            <a:pPr>
              <a:buFont typeface="Wingdings" pitchFamily="2" charset="2"/>
              <a:buNone/>
            </a:pPr>
            <a:r>
              <a:rPr lang="en-US" sz="1700"/>
              <a:t>Italy (14) 92.5 </a:t>
            </a:r>
          </a:p>
          <a:p>
            <a:pPr>
              <a:buFont typeface="Wingdings" pitchFamily="2" charset="2"/>
              <a:buNone/>
            </a:pPr>
            <a:r>
              <a:rPr lang="en-US" sz="1700"/>
              <a:t>2 Seychelles (2) 90.2 </a:t>
            </a:r>
          </a:p>
          <a:p>
            <a:pPr>
              <a:buFont typeface="Wingdings" pitchFamily="2" charset="2"/>
              <a:buNone/>
            </a:pPr>
            <a:r>
              <a:rPr lang="en-US" sz="1700"/>
              <a:t>3 Cambodia (2) 90.5 </a:t>
            </a:r>
          </a:p>
          <a:p>
            <a:pPr>
              <a:buFont typeface="Wingdings" pitchFamily="2" charset="2"/>
              <a:buNone/>
            </a:pPr>
            <a:r>
              <a:rPr lang="en-US" sz="1700"/>
              <a:t>4 Iceland (16) 89.5 </a:t>
            </a:r>
          </a:p>
          <a:p>
            <a:pPr>
              <a:buFont typeface="Wingdings" pitchFamily="2" charset="2"/>
              <a:buNone/>
            </a:pPr>
            <a:r>
              <a:rPr lang="en-US" sz="1700"/>
              <a:t>5 Angola (1) 88.3 </a:t>
            </a:r>
          </a:p>
          <a:p>
            <a:pPr>
              <a:buFont typeface="Wingdings" pitchFamily="2" charset="2"/>
              <a:buNone/>
            </a:pPr>
            <a:r>
              <a:rPr lang="en-US" sz="1700"/>
              <a:t>6 Indonesia (6) 88.3 </a:t>
            </a:r>
          </a:p>
          <a:p>
            <a:pPr>
              <a:buFont typeface="Wingdings" pitchFamily="2" charset="2"/>
              <a:buNone/>
            </a:pPr>
            <a:r>
              <a:rPr lang="en-US" sz="1700"/>
              <a:t>7 Somalia (1) 87.1 </a:t>
            </a:r>
          </a:p>
          <a:p>
            <a:pPr>
              <a:buFont typeface="Wingdings" pitchFamily="2" charset="2"/>
              <a:buNone/>
            </a:pPr>
            <a:r>
              <a:rPr lang="en-US" sz="1700"/>
              <a:t>8 New Zealand (18) 86.2 </a:t>
            </a:r>
          </a:p>
          <a:p>
            <a:pPr>
              <a:buFont typeface="Wingdings" pitchFamily="2" charset="2"/>
              <a:buNone/>
            </a:pPr>
            <a:r>
              <a:rPr lang="en-US" sz="1700"/>
              <a:t>9 Uzbekistan (2) 86.2 </a:t>
            </a:r>
          </a:p>
          <a:p>
            <a:pPr>
              <a:buFont typeface="Wingdings" pitchFamily="2" charset="2"/>
              <a:buNone/>
            </a:pPr>
            <a:r>
              <a:rPr lang="en-US" sz="1700"/>
              <a:t>10 South Africa (1) 85.5</a:t>
            </a:r>
          </a:p>
          <a:p>
            <a:endParaRPr lang="en-US" sz="1700"/>
          </a:p>
        </p:txBody>
      </p:sp>
    </p:spTree>
    <p:extLst>
      <p:ext uri="{BB962C8B-B14F-4D97-AF65-F5344CB8AC3E}">
        <p14:creationId xmlns:p14="http://schemas.microsoft.com/office/powerpoint/2010/main" val="2797947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USA Voter Turnout</a:t>
            </a:r>
          </a:p>
        </p:txBody>
      </p:sp>
      <p:graphicFrame>
        <p:nvGraphicFramePr>
          <p:cNvPr id="5" name="Content Placeholder 2">
            <a:extLst>
              <a:ext uri="{FF2B5EF4-FFF2-40B4-BE49-F238E27FC236}">
                <a16:creationId xmlns:a16="http://schemas.microsoft.com/office/drawing/2014/main" id="{29754103-BC7E-4233-9F86-00F395D89EFA}"/>
              </a:ext>
            </a:extLst>
          </p:cNvPr>
          <p:cNvGraphicFramePr>
            <a:graphicFrameLocks noGrp="1"/>
          </p:cNvGraphicFramePr>
          <p:nvPr>
            <p:ph idx="1"/>
            <p:extLst>
              <p:ext uri="{D42A27DB-BD31-4B8C-83A1-F6EECF244321}">
                <p14:modId xmlns:p14="http://schemas.microsoft.com/office/powerpoint/2010/main" val="328017799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5798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Democracy</a:t>
            </a:r>
          </a:p>
        </p:txBody>
      </p:sp>
      <p:graphicFrame>
        <p:nvGraphicFramePr>
          <p:cNvPr id="5" name="Content Placeholder 2">
            <a:extLst>
              <a:ext uri="{FF2B5EF4-FFF2-40B4-BE49-F238E27FC236}">
                <a16:creationId xmlns:a16="http://schemas.microsoft.com/office/drawing/2014/main" id="{EC8168D5-2A34-43C7-B141-333CD2FD004C}"/>
              </a:ext>
            </a:extLst>
          </p:cNvPr>
          <p:cNvGraphicFramePr>
            <a:graphicFrameLocks noGrp="1"/>
          </p:cNvGraphicFramePr>
          <p:nvPr>
            <p:ph idx="1"/>
            <p:extLst>
              <p:ext uri="{D42A27DB-BD31-4B8C-83A1-F6EECF244321}">
                <p14:modId xmlns:p14="http://schemas.microsoft.com/office/powerpoint/2010/main" val="3835089910"/>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7271" y="1012004"/>
            <a:ext cx="2562119" cy="4795408"/>
          </a:xfrm>
        </p:spPr>
        <p:txBody>
          <a:bodyPr>
            <a:normAutofit/>
          </a:bodyPr>
          <a:lstStyle/>
          <a:p>
            <a:r>
              <a:rPr lang="en-US">
                <a:solidFill>
                  <a:srgbClr val="FFFFFF"/>
                </a:solidFill>
              </a:rPr>
              <a:t>Democracy-Conclusion</a:t>
            </a:r>
          </a:p>
        </p:txBody>
      </p:sp>
      <p:graphicFrame>
        <p:nvGraphicFramePr>
          <p:cNvPr id="5" name="Content Placeholder 2">
            <a:extLst>
              <a:ext uri="{FF2B5EF4-FFF2-40B4-BE49-F238E27FC236}">
                <a16:creationId xmlns:a16="http://schemas.microsoft.com/office/drawing/2014/main" id="{D3CA6D72-F1D9-45D2-9714-36C794C177ED}"/>
              </a:ext>
            </a:extLst>
          </p:cNvPr>
          <p:cNvGraphicFramePr>
            <a:graphicFrameLocks noGrp="1"/>
          </p:cNvGraphicFramePr>
          <p:nvPr>
            <p:ph idx="1"/>
            <p:extLst>
              <p:ext uri="{D42A27DB-BD31-4B8C-83A1-F6EECF244321}">
                <p14:modId xmlns:p14="http://schemas.microsoft.com/office/powerpoint/2010/main" val="770355854"/>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Words>3026</Words>
  <Application>Microsoft Office PowerPoint</Application>
  <PresentationFormat>On-screen Show (4:3)</PresentationFormat>
  <Paragraphs>217</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Times New Roman</vt:lpstr>
      <vt:lpstr>Wingdings</vt:lpstr>
      <vt:lpstr>Office Theme</vt:lpstr>
      <vt:lpstr>Democracy Notes</vt:lpstr>
      <vt:lpstr>Democracy</vt:lpstr>
      <vt:lpstr>Democracy in America.</vt:lpstr>
      <vt:lpstr>Democracy</vt:lpstr>
      <vt:lpstr>Democracy Principles</vt:lpstr>
      <vt:lpstr>Democracy</vt:lpstr>
      <vt:lpstr>Democracy-History</vt:lpstr>
      <vt:lpstr>Democracy-History</vt:lpstr>
      <vt:lpstr>Democracy-History</vt:lpstr>
      <vt:lpstr>Democracy-History</vt:lpstr>
      <vt:lpstr>Democracy History</vt:lpstr>
      <vt:lpstr>Democracy-History</vt:lpstr>
      <vt:lpstr>Democracy in America. Beginnings</vt:lpstr>
      <vt:lpstr>Democracy in America</vt:lpstr>
      <vt:lpstr>Democracy in America</vt:lpstr>
      <vt:lpstr>Democracy in America</vt:lpstr>
      <vt:lpstr>Democracy in America</vt:lpstr>
      <vt:lpstr>Democracy in America</vt:lpstr>
      <vt:lpstr>Democracy in America.</vt:lpstr>
      <vt:lpstr>Democracy in America</vt:lpstr>
      <vt:lpstr>Democracy-Types. Direct</vt:lpstr>
      <vt:lpstr>Democracy-Types</vt:lpstr>
      <vt:lpstr>Democracy-Types</vt:lpstr>
      <vt:lpstr>Democracy</vt:lpstr>
      <vt:lpstr>Voter Participation of  Top 10 Countries (1945-1998)</vt:lpstr>
      <vt:lpstr>USA Voter Turnout</vt:lpstr>
      <vt:lpstr>Democracy</vt:lpstr>
      <vt:lpstr>Democracy-Conclusion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Democracy Notes</dc:title>
  <dc:creator>Stephen Balkaran</dc:creator>
  <cp:lastModifiedBy>Stephen</cp:lastModifiedBy>
  <cp:revision>3</cp:revision>
  <dcterms:created xsi:type="dcterms:W3CDTF">2020-04-03T16:36:21Z</dcterms:created>
  <dcterms:modified xsi:type="dcterms:W3CDTF">2021-10-19T18:57:51Z</dcterms:modified>
</cp:coreProperties>
</file>